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1"/>
  </p:notesMasterIdLst>
  <p:sldIdLst>
    <p:sldId id="256" r:id="rId2"/>
    <p:sldId id="363" r:id="rId3"/>
    <p:sldId id="350" r:id="rId4"/>
    <p:sldId id="356" r:id="rId5"/>
    <p:sldId id="283" r:id="rId6"/>
    <p:sldId id="285" r:id="rId7"/>
    <p:sldId id="353" r:id="rId8"/>
    <p:sldId id="355" r:id="rId9"/>
    <p:sldId id="360" r:id="rId10"/>
    <p:sldId id="358" r:id="rId11"/>
    <p:sldId id="361" r:id="rId12"/>
    <p:sldId id="362" r:id="rId13"/>
    <p:sldId id="357" r:id="rId14"/>
    <p:sldId id="352" r:id="rId15"/>
    <p:sldId id="354" r:id="rId16"/>
    <p:sldId id="359" r:id="rId17"/>
    <p:sldId id="278" r:id="rId18"/>
    <p:sldId id="351" r:id="rId19"/>
    <p:sldId id="347" r:id="rId20"/>
    <p:sldId id="348" r:id="rId21"/>
    <p:sldId id="280" r:id="rId22"/>
    <p:sldId id="284" r:id="rId23"/>
    <p:sldId id="266" r:id="rId24"/>
    <p:sldId id="267" r:id="rId25"/>
    <p:sldId id="268" r:id="rId26"/>
    <p:sldId id="269" r:id="rId27"/>
    <p:sldId id="270" r:id="rId28"/>
    <p:sldId id="271" r:id="rId29"/>
    <p:sldId id="272" r:id="rId30"/>
    <p:sldId id="273" r:id="rId31"/>
    <p:sldId id="274" r:id="rId32"/>
    <p:sldId id="303" r:id="rId33"/>
    <p:sldId id="304" r:id="rId34"/>
    <p:sldId id="305" r:id="rId35"/>
    <p:sldId id="306" r:id="rId36"/>
    <p:sldId id="307" r:id="rId37"/>
    <p:sldId id="308" r:id="rId38"/>
    <p:sldId id="309" r:id="rId39"/>
    <p:sldId id="332" r:id="rId40"/>
    <p:sldId id="310" r:id="rId41"/>
    <p:sldId id="311" r:id="rId42"/>
    <p:sldId id="312" r:id="rId43"/>
    <p:sldId id="313" r:id="rId44"/>
    <p:sldId id="314" r:id="rId45"/>
    <p:sldId id="333" r:id="rId46"/>
    <p:sldId id="315" r:id="rId47"/>
    <p:sldId id="316" r:id="rId48"/>
    <p:sldId id="334" r:id="rId49"/>
    <p:sldId id="317" r:id="rId50"/>
    <p:sldId id="318" r:id="rId51"/>
    <p:sldId id="320" r:id="rId52"/>
    <p:sldId id="321" r:id="rId53"/>
    <p:sldId id="322" r:id="rId54"/>
    <p:sldId id="323" r:id="rId55"/>
    <p:sldId id="324" r:id="rId56"/>
    <p:sldId id="325" r:id="rId57"/>
    <p:sldId id="326" r:id="rId58"/>
    <p:sldId id="327" r:id="rId59"/>
    <p:sldId id="328" r:id="rId60"/>
    <p:sldId id="329" r:id="rId61"/>
    <p:sldId id="330" r:id="rId62"/>
    <p:sldId id="331" r:id="rId63"/>
    <p:sldId id="335" r:id="rId64"/>
    <p:sldId id="337" r:id="rId65"/>
    <p:sldId id="338" r:id="rId66"/>
    <p:sldId id="339" r:id="rId67"/>
    <p:sldId id="340" r:id="rId68"/>
    <p:sldId id="342" r:id="rId69"/>
    <p:sldId id="341" r:id="rId7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me guy called Vignesh" initials="SgcV" lastIdx="3" clrIdx="0">
    <p:extLst>
      <p:ext uri="{19B8F6BF-5375-455C-9EA6-DF929625EA0E}">
        <p15:presenceInfo xmlns:p15="http://schemas.microsoft.com/office/powerpoint/2012/main" userId="2aebbcbdd161628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0F0ED"/>
    <a:srgbClr val="FFFFFF"/>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0-15T14:12:26.898" idx="3">
    <p:pos x="10" y="10"/>
    <p:text>We could add a slide with each of our prototypes</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2E3FF7-8FBE-8942-B879-7712CEF7F898}" type="datetimeFigureOut">
              <a:rPr lang="en-US" smtClean="0"/>
              <a:t>11/22/20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7A69EF-F0E5-F943-B291-306FB6661F3E}" type="slidenum">
              <a:rPr lang="en-US" smtClean="0"/>
              <a:t>‹#›</a:t>
            </a:fld>
            <a:endParaRPr lang="en-US"/>
          </a:p>
        </p:txBody>
      </p:sp>
    </p:spTree>
    <p:extLst>
      <p:ext uri="{BB962C8B-B14F-4D97-AF65-F5344CB8AC3E}">
        <p14:creationId xmlns:p14="http://schemas.microsoft.com/office/powerpoint/2010/main" val="234515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57A69EF-F0E5-F943-B291-306FB6661F3E}" type="slidenum">
              <a:rPr lang="en-US" smtClean="0"/>
              <a:t>1</a:t>
            </a:fld>
            <a:endParaRPr lang="en-US"/>
          </a:p>
        </p:txBody>
      </p:sp>
    </p:spTree>
    <p:extLst>
      <p:ext uri="{BB962C8B-B14F-4D97-AF65-F5344CB8AC3E}">
        <p14:creationId xmlns:p14="http://schemas.microsoft.com/office/powerpoint/2010/main" val="995852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Upon entering, they’re presented with this screen where they can view events they are helping with in a more visually appealing manner. </a:t>
            </a:r>
          </a:p>
          <a:p>
            <a:endParaRPr lang="en-GB"/>
          </a:p>
          <a:p>
            <a:r>
              <a:rPr lang="en-GB"/>
              <a:t>Once they click on one of these event cards, they can view more details.</a:t>
            </a:r>
          </a:p>
        </p:txBody>
      </p:sp>
      <p:sp>
        <p:nvSpPr>
          <p:cNvPr id="4" name="Slide Number Placeholder 3"/>
          <p:cNvSpPr>
            <a:spLocks noGrp="1"/>
          </p:cNvSpPr>
          <p:nvPr>
            <p:ph type="sldNum" sz="quarter" idx="5"/>
          </p:nvPr>
        </p:nvSpPr>
        <p:spPr/>
        <p:txBody>
          <a:bodyPr/>
          <a:lstStyle/>
          <a:p>
            <a:fld id="{A57A69EF-F0E5-F943-B291-306FB6661F3E}" type="slidenum">
              <a:rPr lang="en-US" smtClean="0"/>
              <a:t>24</a:t>
            </a:fld>
            <a:endParaRPr lang="en-US"/>
          </a:p>
        </p:txBody>
      </p:sp>
    </p:spTree>
    <p:extLst>
      <p:ext uri="{BB962C8B-B14F-4D97-AF65-F5344CB8AC3E}">
        <p14:creationId xmlns:p14="http://schemas.microsoft.com/office/powerpoint/2010/main" val="3953447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here, they can see the seats that are already reserved in a table form. </a:t>
            </a:r>
          </a:p>
          <a:p>
            <a:endParaRPr lang="en-GB"/>
          </a:p>
          <a:p>
            <a:r>
              <a:rPr lang="en-GB"/>
              <a:t>They can then choose to reserve a new set of seats by pressing the button.</a:t>
            </a:r>
          </a:p>
        </p:txBody>
      </p:sp>
      <p:sp>
        <p:nvSpPr>
          <p:cNvPr id="4" name="Slide Number Placeholder 3"/>
          <p:cNvSpPr>
            <a:spLocks noGrp="1"/>
          </p:cNvSpPr>
          <p:nvPr>
            <p:ph type="sldNum" sz="quarter" idx="5"/>
          </p:nvPr>
        </p:nvSpPr>
        <p:spPr/>
        <p:txBody>
          <a:bodyPr/>
          <a:lstStyle/>
          <a:p>
            <a:fld id="{A57A69EF-F0E5-F943-B291-306FB6661F3E}" type="slidenum">
              <a:rPr lang="en-US" smtClean="0"/>
              <a:t>25</a:t>
            </a:fld>
            <a:endParaRPr lang="en-US"/>
          </a:p>
        </p:txBody>
      </p:sp>
    </p:spTree>
    <p:extLst>
      <p:ext uri="{BB962C8B-B14F-4D97-AF65-F5344CB8AC3E}">
        <p14:creationId xmlns:p14="http://schemas.microsoft.com/office/powerpoint/2010/main" val="871305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over here, </a:t>
            </a:r>
            <a:r>
              <a:rPr lang="en-GB" err="1"/>
              <a:t>i'm</a:t>
            </a:r>
            <a:r>
              <a:rPr lang="en-GB"/>
              <a:t> using a functional seat chart to show the student helper all the seats that are available in a more visual manner. they can then select the seats they deem fit for the attendees. </a:t>
            </a:r>
          </a:p>
          <a:p>
            <a:r>
              <a:rPr lang="en-GB"/>
              <a:t>after doing so they just have to enter the contact details to send them their tickets via SMS</a:t>
            </a:r>
          </a:p>
          <a:p>
            <a:endParaRPr lang="en-GB"/>
          </a:p>
          <a:p>
            <a:r>
              <a:rPr lang="en-GB"/>
              <a:t>warn student helper when not booking seats according to criteria (top -&gt; down)</a:t>
            </a:r>
          </a:p>
          <a:p>
            <a:r>
              <a:rPr lang="en-GB"/>
              <a:t>block seats at event creation</a:t>
            </a:r>
          </a:p>
          <a:p>
            <a:r>
              <a:rPr lang="en-GB"/>
              <a:t>able to change handicapped seats for each event</a:t>
            </a:r>
          </a:p>
          <a:p>
            <a:r>
              <a:rPr lang="en-GB"/>
              <a:t>add more validation</a:t>
            </a:r>
          </a:p>
        </p:txBody>
      </p:sp>
      <p:sp>
        <p:nvSpPr>
          <p:cNvPr id="4" name="Slide Number Placeholder 3"/>
          <p:cNvSpPr>
            <a:spLocks noGrp="1"/>
          </p:cNvSpPr>
          <p:nvPr>
            <p:ph type="sldNum" sz="quarter" idx="5"/>
          </p:nvPr>
        </p:nvSpPr>
        <p:spPr/>
        <p:txBody>
          <a:bodyPr/>
          <a:lstStyle/>
          <a:p>
            <a:fld id="{A57A69EF-F0E5-F943-B291-306FB6661F3E}" type="slidenum">
              <a:rPr lang="en-US" smtClean="0"/>
              <a:t>26</a:t>
            </a:fld>
            <a:endParaRPr lang="en-US"/>
          </a:p>
        </p:txBody>
      </p:sp>
    </p:spTree>
    <p:extLst>
      <p:ext uri="{BB962C8B-B14F-4D97-AF65-F5344CB8AC3E}">
        <p14:creationId xmlns:p14="http://schemas.microsoft.com/office/powerpoint/2010/main" val="3730522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And after this process is done, they </a:t>
            </a:r>
          </a:p>
        </p:txBody>
      </p:sp>
      <p:sp>
        <p:nvSpPr>
          <p:cNvPr id="4" name="Slide Number Placeholder 3"/>
          <p:cNvSpPr>
            <a:spLocks noGrp="1"/>
          </p:cNvSpPr>
          <p:nvPr>
            <p:ph type="sldNum" sz="quarter" idx="5"/>
          </p:nvPr>
        </p:nvSpPr>
        <p:spPr/>
        <p:txBody>
          <a:bodyPr/>
          <a:lstStyle/>
          <a:p>
            <a:fld id="{A57A69EF-F0E5-F943-B291-306FB6661F3E}" type="slidenum">
              <a:rPr lang="en-US" smtClean="0"/>
              <a:t>27</a:t>
            </a:fld>
            <a:endParaRPr lang="en-US"/>
          </a:p>
        </p:txBody>
      </p:sp>
    </p:spTree>
    <p:extLst>
      <p:ext uri="{BB962C8B-B14F-4D97-AF65-F5344CB8AC3E}">
        <p14:creationId xmlns:p14="http://schemas.microsoft.com/office/powerpoint/2010/main" val="7359519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7</a:t>
            </a:r>
          </a:p>
        </p:txBody>
      </p:sp>
      <p:sp>
        <p:nvSpPr>
          <p:cNvPr id="4" name="Slide Number Placeholder 3"/>
          <p:cNvSpPr>
            <a:spLocks noGrp="1"/>
          </p:cNvSpPr>
          <p:nvPr>
            <p:ph type="sldNum" sz="quarter" idx="5"/>
          </p:nvPr>
        </p:nvSpPr>
        <p:spPr/>
        <p:txBody>
          <a:bodyPr/>
          <a:lstStyle/>
          <a:p>
            <a:fld id="{A57A69EF-F0E5-F943-B291-306FB6661F3E}" type="slidenum">
              <a:rPr lang="en-US" smtClean="0"/>
              <a:t>29</a:t>
            </a:fld>
            <a:endParaRPr lang="en-US"/>
          </a:p>
        </p:txBody>
      </p:sp>
    </p:spTree>
    <p:extLst>
      <p:ext uri="{BB962C8B-B14F-4D97-AF65-F5344CB8AC3E}">
        <p14:creationId xmlns:p14="http://schemas.microsoft.com/office/powerpoint/2010/main" val="3011502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8</a:t>
            </a:r>
          </a:p>
        </p:txBody>
      </p:sp>
      <p:sp>
        <p:nvSpPr>
          <p:cNvPr id="4" name="Slide Number Placeholder 3"/>
          <p:cNvSpPr>
            <a:spLocks noGrp="1"/>
          </p:cNvSpPr>
          <p:nvPr>
            <p:ph type="sldNum" sz="quarter" idx="5"/>
          </p:nvPr>
        </p:nvSpPr>
        <p:spPr/>
        <p:txBody>
          <a:bodyPr/>
          <a:lstStyle/>
          <a:p>
            <a:fld id="{A57A69EF-F0E5-F943-B291-306FB6661F3E}" type="slidenum">
              <a:rPr lang="en-US" smtClean="0"/>
              <a:t>30</a:t>
            </a:fld>
            <a:endParaRPr lang="en-US"/>
          </a:p>
        </p:txBody>
      </p:sp>
    </p:spTree>
    <p:extLst>
      <p:ext uri="{BB962C8B-B14F-4D97-AF65-F5344CB8AC3E}">
        <p14:creationId xmlns:p14="http://schemas.microsoft.com/office/powerpoint/2010/main" val="2751691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9</a:t>
            </a:r>
          </a:p>
        </p:txBody>
      </p:sp>
      <p:sp>
        <p:nvSpPr>
          <p:cNvPr id="4" name="Slide Number Placeholder 3"/>
          <p:cNvSpPr>
            <a:spLocks noGrp="1"/>
          </p:cNvSpPr>
          <p:nvPr>
            <p:ph type="sldNum" sz="quarter" idx="5"/>
          </p:nvPr>
        </p:nvSpPr>
        <p:spPr/>
        <p:txBody>
          <a:bodyPr/>
          <a:lstStyle/>
          <a:p>
            <a:fld id="{A57A69EF-F0E5-F943-B291-306FB6661F3E}" type="slidenum">
              <a:rPr lang="en-US" smtClean="0"/>
              <a:t>31</a:t>
            </a:fld>
            <a:endParaRPr lang="en-US"/>
          </a:p>
        </p:txBody>
      </p:sp>
    </p:spTree>
    <p:extLst>
      <p:ext uri="{BB962C8B-B14F-4D97-AF65-F5344CB8AC3E}">
        <p14:creationId xmlns:p14="http://schemas.microsoft.com/office/powerpoint/2010/main" val="21830246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29</a:t>
            </a:r>
          </a:p>
        </p:txBody>
      </p:sp>
      <p:sp>
        <p:nvSpPr>
          <p:cNvPr id="4" name="Slide Number Placeholder 3"/>
          <p:cNvSpPr>
            <a:spLocks noGrp="1"/>
          </p:cNvSpPr>
          <p:nvPr>
            <p:ph type="sldNum" sz="quarter" idx="5"/>
          </p:nvPr>
        </p:nvSpPr>
        <p:spPr/>
        <p:txBody>
          <a:bodyPr/>
          <a:lstStyle/>
          <a:p>
            <a:fld id="{A57A69EF-F0E5-F943-B291-306FB6661F3E}" type="slidenum">
              <a:rPr lang="en-US" smtClean="0"/>
              <a:t>32</a:t>
            </a:fld>
            <a:endParaRPr lang="en-US"/>
          </a:p>
        </p:txBody>
      </p:sp>
    </p:spTree>
    <p:extLst>
      <p:ext uri="{BB962C8B-B14F-4D97-AF65-F5344CB8AC3E}">
        <p14:creationId xmlns:p14="http://schemas.microsoft.com/office/powerpoint/2010/main" val="2615018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30 Planner</a:t>
            </a:r>
          </a:p>
        </p:txBody>
      </p:sp>
      <p:sp>
        <p:nvSpPr>
          <p:cNvPr id="4" name="Slide Number Placeholder 3"/>
          <p:cNvSpPr>
            <a:spLocks noGrp="1"/>
          </p:cNvSpPr>
          <p:nvPr>
            <p:ph type="sldNum" sz="quarter" idx="5"/>
          </p:nvPr>
        </p:nvSpPr>
        <p:spPr/>
        <p:txBody>
          <a:bodyPr/>
          <a:lstStyle/>
          <a:p>
            <a:fld id="{A57A69EF-F0E5-F943-B291-306FB6661F3E}" type="slidenum">
              <a:rPr lang="en-US" smtClean="0"/>
              <a:t>33</a:t>
            </a:fld>
            <a:endParaRPr lang="en-US"/>
          </a:p>
        </p:txBody>
      </p:sp>
    </p:spTree>
    <p:extLst>
      <p:ext uri="{BB962C8B-B14F-4D97-AF65-F5344CB8AC3E}">
        <p14:creationId xmlns:p14="http://schemas.microsoft.com/office/powerpoint/2010/main" val="878335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31</a:t>
            </a:r>
          </a:p>
        </p:txBody>
      </p:sp>
      <p:sp>
        <p:nvSpPr>
          <p:cNvPr id="4" name="Slide Number Placeholder 3"/>
          <p:cNvSpPr>
            <a:spLocks noGrp="1"/>
          </p:cNvSpPr>
          <p:nvPr>
            <p:ph type="sldNum" sz="quarter" idx="5"/>
          </p:nvPr>
        </p:nvSpPr>
        <p:spPr/>
        <p:txBody>
          <a:bodyPr/>
          <a:lstStyle/>
          <a:p>
            <a:fld id="{A57A69EF-F0E5-F943-B291-306FB6661F3E}" type="slidenum">
              <a:rPr lang="en-US" smtClean="0"/>
              <a:t>34</a:t>
            </a:fld>
            <a:endParaRPr lang="en-US"/>
          </a:p>
        </p:txBody>
      </p:sp>
    </p:spTree>
    <p:extLst>
      <p:ext uri="{BB962C8B-B14F-4D97-AF65-F5344CB8AC3E}">
        <p14:creationId xmlns:p14="http://schemas.microsoft.com/office/powerpoint/2010/main" val="3416536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virtualises</a:t>
            </a:r>
          </a:p>
        </p:txBody>
      </p:sp>
      <p:sp>
        <p:nvSpPr>
          <p:cNvPr id="4" name="Slide Number Placeholder 3"/>
          <p:cNvSpPr>
            <a:spLocks noGrp="1"/>
          </p:cNvSpPr>
          <p:nvPr>
            <p:ph type="sldNum" sz="quarter" idx="5"/>
          </p:nvPr>
        </p:nvSpPr>
        <p:spPr/>
        <p:txBody>
          <a:bodyPr/>
          <a:lstStyle/>
          <a:p>
            <a:fld id="{A57A69EF-F0E5-F943-B291-306FB6661F3E}" type="slidenum">
              <a:rPr lang="en-US" smtClean="0"/>
              <a:t>2</a:t>
            </a:fld>
            <a:endParaRPr lang="en-US"/>
          </a:p>
        </p:txBody>
      </p:sp>
    </p:spTree>
    <p:extLst>
      <p:ext uri="{BB962C8B-B14F-4D97-AF65-F5344CB8AC3E}">
        <p14:creationId xmlns:p14="http://schemas.microsoft.com/office/powerpoint/2010/main" val="31231274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32</a:t>
            </a:r>
          </a:p>
        </p:txBody>
      </p:sp>
      <p:sp>
        <p:nvSpPr>
          <p:cNvPr id="4" name="Slide Number Placeholder 3"/>
          <p:cNvSpPr>
            <a:spLocks noGrp="1"/>
          </p:cNvSpPr>
          <p:nvPr>
            <p:ph type="sldNum" sz="quarter" idx="5"/>
          </p:nvPr>
        </p:nvSpPr>
        <p:spPr/>
        <p:txBody>
          <a:bodyPr/>
          <a:lstStyle/>
          <a:p>
            <a:fld id="{A57A69EF-F0E5-F943-B291-306FB6661F3E}" type="slidenum">
              <a:rPr lang="en-US" smtClean="0"/>
              <a:t>35</a:t>
            </a:fld>
            <a:endParaRPr lang="en-US"/>
          </a:p>
        </p:txBody>
      </p:sp>
    </p:spTree>
    <p:extLst>
      <p:ext uri="{BB962C8B-B14F-4D97-AF65-F5344CB8AC3E}">
        <p14:creationId xmlns:p14="http://schemas.microsoft.com/office/powerpoint/2010/main" val="17162933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33</a:t>
            </a:r>
          </a:p>
        </p:txBody>
      </p:sp>
      <p:sp>
        <p:nvSpPr>
          <p:cNvPr id="4" name="Slide Number Placeholder 3"/>
          <p:cNvSpPr>
            <a:spLocks noGrp="1"/>
          </p:cNvSpPr>
          <p:nvPr>
            <p:ph type="sldNum" sz="quarter" idx="5"/>
          </p:nvPr>
        </p:nvSpPr>
        <p:spPr/>
        <p:txBody>
          <a:bodyPr/>
          <a:lstStyle/>
          <a:p>
            <a:fld id="{A57A69EF-F0E5-F943-B291-306FB6661F3E}" type="slidenum">
              <a:rPr lang="en-US" smtClean="0"/>
              <a:t>36</a:t>
            </a:fld>
            <a:endParaRPr lang="en-US"/>
          </a:p>
        </p:txBody>
      </p:sp>
    </p:spTree>
    <p:extLst>
      <p:ext uri="{BB962C8B-B14F-4D97-AF65-F5344CB8AC3E}">
        <p14:creationId xmlns:p14="http://schemas.microsoft.com/office/powerpoint/2010/main" val="1778440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34</a:t>
            </a:r>
          </a:p>
        </p:txBody>
      </p:sp>
      <p:sp>
        <p:nvSpPr>
          <p:cNvPr id="4" name="Slide Number Placeholder 3"/>
          <p:cNvSpPr>
            <a:spLocks noGrp="1"/>
          </p:cNvSpPr>
          <p:nvPr>
            <p:ph type="sldNum" sz="quarter" idx="5"/>
          </p:nvPr>
        </p:nvSpPr>
        <p:spPr/>
        <p:txBody>
          <a:bodyPr/>
          <a:lstStyle/>
          <a:p>
            <a:fld id="{A57A69EF-F0E5-F943-B291-306FB6661F3E}" type="slidenum">
              <a:rPr lang="en-US" smtClean="0"/>
              <a:t>37</a:t>
            </a:fld>
            <a:endParaRPr lang="en-US"/>
          </a:p>
        </p:txBody>
      </p:sp>
    </p:spTree>
    <p:extLst>
      <p:ext uri="{BB962C8B-B14F-4D97-AF65-F5344CB8AC3E}">
        <p14:creationId xmlns:p14="http://schemas.microsoft.com/office/powerpoint/2010/main" val="32724456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35</a:t>
            </a:r>
          </a:p>
        </p:txBody>
      </p:sp>
      <p:sp>
        <p:nvSpPr>
          <p:cNvPr id="4" name="Slide Number Placeholder 3"/>
          <p:cNvSpPr>
            <a:spLocks noGrp="1"/>
          </p:cNvSpPr>
          <p:nvPr>
            <p:ph type="sldNum" sz="quarter" idx="5"/>
          </p:nvPr>
        </p:nvSpPr>
        <p:spPr/>
        <p:txBody>
          <a:bodyPr/>
          <a:lstStyle/>
          <a:p>
            <a:fld id="{A57A69EF-F0E5-F943-B291-306FB6661F3E}" type="slidenum">
              <a:rPr lang="en-US" smtClean="0"/>
              <a:t>38</a:t>
            </a:fld>
            <a:endParaRPr lang="en-US"/>
          </a:p>
        </p:txBody>
      </p:sp>
    </p:spTree>
    <p:extLst>
      <p:ext uri="{BB962C8B-B14F-4D97-AF65-F5344CB8AC3E}">
        <p14:creationId xmlns:p14="http://schemas.microsoft.com/office/powerpoint/2010/main" val="34086198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35.5</a:t>
            </a:r>
          </a:p>
        </p:txBody>
      </p:sp>
      <p:sp>
        <p:nvSpPr>
          <p:cNvPr id="4" name="Slide Number Placeholder 3"/>
          <p:cNvSpPr>
            <a:spLocks noGrp="1"/>
          </p:cNvSpPr>
          <p:nvPr>
            <p:ph type="sldNum" sz="quarter" idx="5"/>
          </p:nvPr>
        </p:nvSpPr>
        <p:spPr/>
        <p:txBody>
          <a:bodyPr/>
          <a:lstStyle/>
          <a:p>
            <a:fld id="{A57A69EF-F0E5-F943-B291-306FB6661F3E}" type="slidenum">
              <a:rPr lang="en-US" smtClean="0"/>
              <a:t>39</a:t>
            </a:fld>
            <a:endParaRPr lang="en-US"/>
          </a:p>
        </p:txBody>
      </p:sp>
    </p:spTree>
    <p:extLst>
      <p:ext uri="{BB962C8B-B14F-4D97-AF65-F5344CB8AC3E}">
        <p14:creationId xmlns:p14="http://schemas.microsoft.com/office/powerpoint/2010/main" val="6210421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36</a:t>
            </a:r>
          </a:p>
        </p:txBody>
      </p:sp>
      <p:sp>
        <p:nvSpPr>
          <p:cNvPr id="4" name="Slide Number Placeholder 3"/>
          <p:cNvSpPr>
            <a:spLocks noGrp="1"/>
          </p:cNvSpPr>
          <p:nvPr>
            <p:ph type="sldNum" sz="quarter" idx="5"/>
          </p:nvPr>
        </p:nvSpPr>
        <p:spPr/>
        <p:txBody>
          <a:bodyPr/>
          <a:lstStyle/>
          <a:p>
            <a:fld id="{A57A69EF-F0E5-F943-B291-306FB6661F3E}" type="slidenum">
              <a:rPr lang="en-US" smtClean="0"/>
              <a:t>40</a:t>
            </a:fld>
            <a:endParaRPr lang="en-US"/>
          </a:p>
        </p:txBody>
      </p:sp>
    </p:spTree>
    <p:extLst>
      <p:ext uri="{BB962C8B-B14F-4D97-AF65-F5344CB8AC3E}">
        <p14:creationId xmlns:p14="http://schemas.microsoft.com/office/powerpoint/2010/main" val="27098309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37</a:t>
            </a:r>
          </a:p>
        </p:txBody>
      </p:sp>
      <p:sp>
        <p:nvSpPr>
          <p:cNvPr id="4" name="Slide Number Placeholder 3"/>
          <p:cNvSpPr>
            <a:spLocks noGrp="1"/>
          </p:cNvSpPr>
          <p:nvPr>
            <p:ph type="sldNum" sz="quarter" idx="5"/>
          </p:nvPr>
        </p:nvSpPr>
        <p:spPr/>
        <p:txBody>
          <a:bodyPr/>
          <a:lstStyle/>
          <a:p>
            <a:fld id="{A57A69EF-F0E5-F943-B291-306FB6661F3E}" type="slidenum">
              <a:rPr lang="en-US" smtClean="0"/>
              <a:t>41</a:t>
            </a:fld>
            <a:endParaRPr lang="en-US"/>
          </a:p>
        </p:txBody>
      </p:sp>
    </p:spTree>
    <p:extLst>
      <p:ext uri="{BB962C8B-B14F-4D97-AF65-F5344CB8AC3E}">
        <p14:creationId xmlns:p14="http://schemas.microsoft.com/office/powerpoint/2010/main" val="136100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38</a:t>
            </a:r>
          </a:p>
        </p:txBody>
      </p:sp>
      <p:sp>
        <p:nvSpPr>
          <p:cNvPr id="4" name="Slide Number Placeholder 3"/>
          <p:cNvSpPr>
            <a:spLocks noGrp="1"/>
          </p:cNvSpPr>
          <p:nvPr>
            <p:ph type="sldNum" sz="quarter" idx="5"/>
          </p:nvPr>
        </p:nvSpPr>
        <p:spPr/>
        <p:txBody>
          <a:bodyPr/>
          <a:lstStyle/>
          <a:p>
            <a:fld id="{A57A69EF-F0E5-F943-B291-306FB6661F3E}" type="slidenum">
              <a:rPr lang="en-US" smtClean="0"/>
              <a:t>42</a:t>
            </a:fld>
            <a:endParaRPr lang="en-US"/>
          </a:p>
        </p:txBody>
      </p:sp>
    </p:spTree>
    <p:extLst>
      <p:ext uri="{BB962C8B-B14F-4D97-AF65-F5344CB8AC3E}">
        <p14:creationId xmlns:p14="http://schemas.microsoft.com/office/powerpoint/2010/main" val="35435086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39</a:t>
            </a:r>
          </a:p>
        </p:txBody>
      </p:sp>
      <p:sp>
        <p:nvSpPr>
          <p:cNvPr id="4" name="Slide Number Placeholder 3"/>
          <p:cNvSpPr>
            <a:spLocks noGrp="1"/>
          </p:cNvSpPr>
          <p:nvPr>
            <p:ph type="sldNum" sz="quarter" idx="5"/>
          </p:nvPr>
        </p:nvSpPr>
        <p:spPr/>
        <p:txBody>
          <a:bodyPr/>
          <a:lstStyle/>
          <a:p>
            <a:fld id="{A57A69EF-F0E5-F943-B291-306FB6661F3E}" type="slidenum">
              <a:rPr lang="en-US" smtClean="0"/>
              <a:t>43</a:t>
            </a:fld>
            <a:endParaRPr lang="en-US"/>
          </a:p>
        </p:txBody>
      </p:sp>
    </p:spTree>
    <p:extLst>
      <p:ext uri="{BB962C8B-B14F-4D97-AF65-F5344CB8AC3E}">
        <p14:creationId xmlns:p14="http://schemas.microsoft.com/office/powerpoint/2010/main" val="11113499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40</a:t>
            </a:r>
          </a:p>
        </p:txBody>
      </p:sp>
      <p:sp>
        <p:nvSpPr>
          <p:cNvPr id="4" name="Slide Number Placeholder 3"/>
          <p:cNvSpPr>
            <a:spLocks noGrp="1"/>
          </p:cNvSpPr>
          <p:nvPr>
            <p:ph type="sldNum" sz="quarter" idx="5"/>
          </p:nvPr>
        </p:nvSpPr>
        <p:spPr/>
        <p:txBody>
          <a:bodyPr/>
          <a:lstStyle/>
          <a:p>
            <a:fld id="{A57A69EF-F0E5-F943-B291-306FB6661F3E}" type="slidenum">
              <a:rPr lang="en-US" smtClean="0"/>
              <a:t>44</a:t>
            </a:fld>
            <a:endParaRPr lang="en-US"/>
          </a:p>
        </p:txBody>
      </p:sp>
    </p:spTree>
    <p:extLst>
      <p:ext uri="{BB962C8B-B14F-4D97-AF65-F5344CB8AC3E}">
        <p14:creationId xmlns:p14="http://schemas.microsoft.com/office/powerpoint/2010/main" val="493772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57A69EF-F0E5-F943-B291-306FB6661F3E}" type="slidenum">
              <a:rPr lang="en-US" smtClean="0"/>
              <a:t>3</a:t>
            </a:fld>
            <a:endParaRPr lang="en-US"/>
          </a:p>
        </p:txBody>
      </p:sp>
    </p:spTree>
    <p:extLst>
      <p:ext uri="{BB962C8B-B14F-4D97-AF65-F5344CB8AC3E}">
        <p14:creationId xmlns:p14="http://schemas.microsoft.com/office/powerpoint/2010/main" val="27247838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41</a:t>
            </a:r>
          </a:p>
        </p:txBody>
      </p:sp>
      <p:sp>
        <p:nvSpPr>
          <p:cNvPr id="4" name="Slide Number Placeholder 3"/>
          <p:cNvSpPr>
            <a:spLocks noGrp="1"/>
          </p:cNvSpPr>
          <p:nvPr>
            <p:ph type="sldNum" sz="quarter" idx="5"/>
          </p:nvPr>
        </p:nvSpPr>
        <p:spPr/>
        <p:txBody>
          <a:bodyPr/>
          <a:lstStyle/>
          <a:p>
            <a:fld id="{A57A69EF-F0E5-F943-B291-306FB6661F3E}" type="slidenum">
              <a:rPr lang="en-US" smtClean="0"/>
              <a:t>45</a:t>
            </a:fld>
            <a:endParaRPr lang="en-US"/>
          </a:p>
        </p:txBody>
      </p:sp>
    </p:spTree>
    <p:extLst>
      <p:ext uri="{BB962C8B-B14F-4D97-AF65-F5344CB8AC3E}">
        <p14:creationId xmlns:p14="http://schemas.microsoft.com/office/powerpoint/2010/main" val="13217463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41.5</a:t>
            </a:r>
          </a:p>
        </p:txBody>
      </p:sp>
      <p:sp>
        <p:nvSpPr>
          <p:cNvPr id="4" name="Slide Number Placeholder 3"/>
          <p:cNvSpPr>
            <a:spLocks noGrp="1"/>
          </p:cNvSpPr>
          <p:nvPr>
            <p:ph type="sldNum" sz="quarter" idx="5"/>
          </p:nvPr>
        </p:nvSpPr>
        <p:spPr/>
        <p:txBody>
          <a:bodyPr/>
          <a:lstStyle/>
          <a:p>
            <a:fld id="{A57A69EF-F0E5-F943-B291-306FB6661F3E}" type="slidenum">
              <a:rPr lang="en-US" smtClean="0"/>
              <a:t>46</a:t>
            </a:fld>
            <a:endParaRPr lang="en-US"/>
          </a:p>
        </p:txBody>
      </p:sp>
    </p:spTree>
    <p:extLst>
      <p:ext uri="{BB962C8B-B14F-4D97-AF65-F5344CB8AC3E}">
        <p14:creationId xmlns:p14="http://schemas.microsoft.com/office/powerpoint/2010/main" val="3606230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42</a:t>
            </a:r>
          </a:p>
        </p:txBody>
      </p:sp>
      <p:sp>
        <p:nvSpPr>
          <p:cNvPr id="4" name="Slide Number Placeholder 3"/>
          <p:cNvSpPr>
            <a:spLocks noGrp="1"/>
          </p:cNvSpPr>
          <p:nvPr>
            <p:ph type="sldNum" sz="quarter" idx="5"/>
          </p:nvPr>
        </p:nvSpPr>
        <p:spPr/>
        <p:txBody>
          <a:bodyPr/>
          <a:lstStyle/>
          <a:p>
            <a:fld id="{A57A69EF-F0E5-F943-B291-306FB6661F3E}" type="slidenum">
              <a:rPr lang="en-US" smtClean="0"/>
              <a:t>47</a:t>
            </a:fld>
            <a:endParaRPr lang="en-US"/>
          </a:p>
        </p:txBody>
      </p:sp>
    </p:spTree>
    <p:extLst>
      <p:ext uri="{BB962C8B-B14F-4D97-AF65-F5344CB8AC3E}">
        <p14:creationId xmlns:p14="http://schemas.microsoft.com/office/powerpoint/2010/main" val="5614338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43</a:t>
            </a:r>
          </a:p>
        </p:txBody>
      </p:sp>
      <p:sp>
        <p:nvSpPr>
          <p:cNvPr id="4" name="Slide Number Placeholder 3"/>
          <p:cNvSpPr>
            <a:spLocks noGrp="1"/>
          </p:cNvSpPr>
          <p:nvPr>
            <p:ph type="sldNum" sz="quarter" idx="5"/>
          </p:nvPr>
        </p:nvSpPr>
        <p:spPr/>
        <p:txBody>
          <a:bodyPr/>
          <a:lstStyle/>
          <a:p>
            <a:fld id="{A57A69EF-F0E5-F943-B291-306FB6661F3E}" type="slidenum">
              <a:rPr lang="en-US" smtClean="0"/>
              <a:t>48</a:t>
            </a:fld>
            <a:endParaRPr lang="en-US"/>
          </a:p>
        </p:txBody>
      </p:sp>
    </p:spTree>
    <p:extLst>
      <p:ext uri="{BB962C8B-B14F-4D97-AF65-F5344CB8AC3E}">
        <p14:creationId xmlns:p14="http://schemas.microsoft.com/office/powerpoint/2010/main" val="26248401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43.5</a:t>
            </a:r>
          </a:p>
        </p:txBody>
      </p:sp>
      <p:sp>
        <p:nvSpPr>
          <p:cNvPr id="4" name="Slide Number Placeholder 3"/>
          <p:cNvSpPr>
            <a:spLocks noGrp="1"/>
          </p:cNvSpPr>
          <p:nvPr>
            <p:ph type="sldNum" sz="quarter" idx="5"/>
          </p:nvPr>
        </p:nvSpPr>
        <p:spPr/>
        <p:txBody>
          <a:bodyPr/>
          <a:lstStyle/>
          <a:p>
            <a:fld id="{A57A69EF-F0E5-F943-B291-306FB6661F3E}" type="slidenum">
              <a:rPr lang="en-US" smtClean="0"/>
              <a:t>49</a:t>
            </a:fld>
            <a:endParaRPr lang="en-US"/>
          </a:p>
        </p:txBody>
      </p:sp>
    </p:spTree>
    <p:extLst>
      <p:ext uri="{BB962C8B-B14F-4D97-AF65-F5344CB8AC3E}">
        <p14:creationId xmlns:p14="http://schemas.microsoft.com/office/powerpoint/2010/main" val="25591002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44</a:t>
            </a:r>
          </a:p>
        </p:txBody>
      </p:sp>
      <p:sp>
        <p:nvSpPr>
          <p:cNvPr id="4" name="Slide Number Placeholder 3"/>
          <p:cNvSpPr>
            <a:spLocks noGrp="1"/>
          </p:cNvSpPr>
          <p:nvPr>
            <p:ph type="sldNum" sz="quarter" idx="5"/>
          </p:nvPr>
        </p:nvSpPr>
        <p:spPr/>
        <p:txBody>
          <a:bodyPr/>
          <a:lstStyle/>
          <a:p>
            <a:fld id="{A57A69EF-F0E5-F943-B291-306FB6661F3E}" type="slidenum">
              <a:rPr lang="en-US" smtClean="0"/>
              <a:t>50</a:t>
            </a:fld>
            <a:endParaRPr lang="en-US"/>
          </a:p>
        </p:txBody>
      </p:sp>
    </p:spTree>
    <p:extLst>
      <p:ext uri="{BB962C8B-B14F-4D97-AF65-F5344CB8AC3E}">
        <p14:creationId xmlns:p14="http://schemas.microsoft.com/office/powerpoint/2010/main" val="38882422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46</a:t>
            </a:r>
          </a:p>
        </p:txBody>
      </p:sp>
      <p:sp>
        <p:nvSpPr>
          <p:cNvPr id="4" name="Slide Number Placeholder 3"/>
          <p:cNvSpPr>
            <a:spLocks noGrp="1"/>
          </p:cNvSpPr>
          <p:nvPr>
            <p:ph type="sldNum" sz="quarter" idx="5"/>
          </p:nvPr>
        </p:nvSpPr>
        <p:spPr/>
        <p:txBody>
          <a:bodyPr/>
          <a:lstStyle/>
          <a:p>
            <a:fld id="{A57A69EF-F0E5-F943-B291-306FB6661F3E}" type="slidenum">
              <a:rPr lang="en-US" smtClean="0"/>
              <a:t>51</a:t>
            </a:fld>
            <a:endParaRPr lang="en-US"/>
          </a:p>
        </p:txBody>
      </p:sp>
    </p:spTree>
    <p:extLst>
      <p:ext uri="{BB962C8B-B14F-4D97-AF65-F5344CB8AC3E}">
        <p14:creationId xmlns:p14="http://schemas.microsoft.com/office/powerpoint/2010/main" val="2803410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47</a:t>
            </a:r>
          </a:p>
        </p:txBody>
      </p:sp>
      <p:sp>
        <p:nvSpPr>
          <p:cNvPr id="4" name="Slide Number Placeholder 3"/>
          <p:cNvSpPr>
            <a:spLocks noGrp="1"/>
          </p:cNvSpPr>
          <p:nvPr>
            <p:ph type="sldNum" sz="quarter" idx="5"/>
          </p:nvPr>
        </p:nvSpPr>
        <p:spPr/>
        <p:txBody>
          <a:bodyPr/>
          <a:lstStyle/>
          <a:p>
            <a:fld id="{A57A69EF-F0E5-F943-B291-306FB6661F3E}" type="slidenum">
              <a:rPr lang="en-US" smtClean="0"/>
              <a:t>52</a:t>
            </a:fld>
            <a:endParaRPr lang="en-US"/>
          </a:p>
        </p:txBody>
      </p:sp>
    </p:spTree>
    <p:extLst>
      <p:ext uri="{BB962C8B-B14F-4D97-AF65-F5344CB8AC3E}">
        <p14:creationId xmlns:p14="http://schemas.microsoft.com/office/powerpoint/2010/main" val="4654841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48</a:t>
            </a:r>
          </a:p>
        </p:txBody>
      </p:sp>
      <p:sp>
        <p:nvSpPr>
          <p:cNvPr id="4" name="Slide Number Placeholder 3"/>
          <p:cNvSpPr>
            <a:spLocks noGrp="1"/>
          </p:cNvSpPr>
          <p:nvPr>
            <p:ph type="sldNum" sz="quarter" idx="5"/>
          </p:nvPr>
        </p:nvSpPr>
        <p:spPr/>
        <p:txBody>
          <a:bodyPr/>
          <a:lstStyle/>
          <a:p>
            <a:fld id="{A57A69EF-F0E5-F943-B291-306FB6661F3E}" type="slidenum">
              <a:rPr lang="en-US" smtClean="0"/>
              <a:t>53</a:t>
            </a:fld>
            <a:endParaRPr lang="en-US"/>
          </a:p>
        </p:txBody>
      </p:sp>
    </p:spTree>
    <p:extLst>
      <p:ext uri="{BB962C8B-B14F-4D97-AF65-F5344CB8AC3E}">
        <p14:creationId xmlns:p14="http://schemas.microsoft.com/office/powerpoint/2010/main" val="26954812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49</a:t>
            </a:r>
          </a:p>
        </p:txBody>
      </p:sp>
      <p:sp>
        <p:nvSpPr>
          <p:cNvPr id="4" name="Slide Number Placeholder 3"/>
          <p:cNvSpPr>
            <a:spLocks noGrp="1"/>
          </p:cNvSpPr>
          <p:nvPr>
            <p:ph type="sldNum" sz="quarter" idx="5"/>
          </p:nvPr>
        </p:nvSpPr>
        <p:spPr/>
        <p:txBody>
          <a:bodyPr/>
          <a:lstStyle/>
          <a:p>
            <a:fld id="{A57A69EF-F0E5-F943-B291-306FB6661F3E}" type="slidenum">
              <a:rPr lang="en-US" smtClean="0"/>
              <a:t>54</a:t>
            </a:fld>
            <a:endParaRPr lang="en-US"/>
          </a:p>
        </p:txBody>
      </p:sp>
    </p:spTree>
    <p:extLst>
      <p:ext uri="{BB962C8B-B14F-4D97-AF65-F5344CB8AC3E}">
        <p14:creationId xmlns:p14="http://schemas.microsoft.com/office/powerpoint/2010/main" val="2141519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57A69EF-F0E5-F943-B291-306FB6661F3E}" type="slidenum">
              <a:rPr lang="en-US" smtClean="0"/>
              <a:t>6</a:t>
            </a:fld>
            <a:endParaRPr lang="en-US"/>
          </a:p>
        </p:txBody>
      </p:sp>
    </p:spTree>
    <p:extLst>
      <p:ext uri="{BB962C8B-B14F-4D97-AF65-F5344CB8AC3E}">
        <p14:creationId xmlns:p14="http://schemas.microsoft.com/office/powerpoint/2010/main" val="22328403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50</a:t>
            </a:r>
          </a:p>
        </p:txBody>
      </p:sp>
      <p:sp>
        <p:nvSpPr>
          <p:cNvPr id="4" name="Slide Number Placeholder 3"/>
          <p:cNvSpPr>
            <a:spLocks noGrp="1"/>
          </p:cNvSpPr>
          <p:nvPr>
            <p:ph type="sldNum" sz="quarter" idx="5"/>
          </p:nvPr>
        </p:nvSpPr>
        <p:spPr/>
        <p:txBody>
          <a:bodyPr/>
          <a:lstStyle/>
          <a:p>
            <a:fld id="{A57A69EF-F0E5-F943-B291-306FB6661F3E}" type="slidenum">
              <a:rPr lang="en-US" smtClean="0"/>
              <a:t>55</a:t>
            </a:fld>
            <a:endParaRPr lang="en-US"/>
          </a:p>
        </p:txBody>
      </p:sp>
    </p:spTree>
    <p:extLst>
      <p:ext uri="{BB962C8B-B14F-4D97-AF65-F5344CB8AC3E}">
        <p14:creationId xmlns:p14="http://schemas.microsoft.com/office/powerpoint/2010/main" val="32101364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51</a:t>
            </a:r>
          </a:p>
        </p:txBody>
      </p:sp>
      <p:sp>
        <p:nvSpPr>
          <p:cNvPr id="4" name="Slide Number Placeholder 3"/>
          <p:cNvSpPr>
            <a:spLocks noGrp="1"/>
          </p:cNvSpPr>
          <p:nvPr>
            <p:ph type="sldNum" sz="quarter" idx="5"/>
          </p:nvPr>
        </p:nvSpPr>
        <p:spPr/>
        <p:txBody>
          <a:bodyPr/>
          <a:lstStyle/>
          <a:p>
            <a:fld id="{A57A69EF-F0E5-F943-B291-306FB6661F3E}" type="slidenum">
              <a:rPr lang="en-US" smtClean="0"/>
              <a:t>56</a:t>
            </a:fld>
            <a:endParaRPr lang="en-US"/>
          </a:p>
        </p:txBody>
      </p:sp>
    </p:spTree>
    <p:extLst>
      <p:ext uri="{BB962C8B-B14F-4D97-AF65-F5344CB8AC3E}">
        <p14:creationId xmlns:p14="http://schemas.microsoft.com/office/powerpoint/2010/main" val="18333851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52</a:t>
            </a:r>
          </a:p>
        </p:txBody>
      </p:sp>
      <p:sp>
        <p:nvSpPr>
          <p:cNvPr id="4" name="Slide Number Placeholder 3"/>
          <p:cNvSpPr>
            <a:spLocks noGrp="1"/>
          </p:cNvSpPr>
          <p:nvPr>
            <p:ph type="sldNum" sz="quarter" idx="5"/>
          </p:nvPr>
        </p:nvSpPr>
        <p:spPr/>
        <p:txBody>
          <a:bodyPr/>
          <a:lstStyle/>
          <a:p>
            <a:fld id="{A57A69EF-F0E5-F943-B291-306FB6661F3E}" type="slidenum">
              <a:rPr lang="en-US" smtClean="0"/>
              <a:t>57</a:t>
            </a:fld>
            <a:endParaRPr lang="en-US"/>
          </a:p>
        </p:txBody>
      </p:sp>
    </p:spTree>
    <p:extLst>
      <p:ext uri="{BB962C8B-B14F-4D97-AF65-F5344CB8AC3E}">
        <p14:creationId xmlns:p14="http://schemas.microsoft.com/office/powerpoint/2010/main" val="9323072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53 Admin</a:t>
            </a:r>
          </a:p>
        </p:txBody>
      </p:sp>
      <p:sp>
        <p:nvSpPr>
          <p:cNvPr id="4" name="Slide Number Placeholder 3"/>
          <p:cNvSpPr>
            <a:spLocks noGrp="1"/>
          </p:cNvSpPr>
          <p:nvPr>
            <p:ph type="sldNum" sz="quarter" idx="5"/>
          </p:nvPr>
        </p:nvSpPr>
        <p:spPr/>
        <p:txBody>
          <a:bodyPr/>
          <a:lstStyle/>
          <a:p>
            <a:fld id="{A57A69EF-F0E5-F943-B291-306FB6661F3E}" type="slidenum">
              <a:rPr lang="en-US" smtClean="0"/>
              <a:t>58</a:t>
            </a:fld>
            <a:endParaRPr lang="en-US"/>
          </a:p>
        </p:txBody>
      </p:sp>
    </p:spTree>
    <p:extLst>
      <p:ext uri="{BB962C8B-B14F-4D97-AF65-F5344CB8AC3E}">
        <p14:creationId xmlns:p14="http://schemas.microsoft.com/office/powerpoint/2010/main" val="1748348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54</a:t>
            </a:r>
          </a:p>
        </p:txBody>
      </p:sp>
      <p:sp>
        <p:nvSpPr>
          <p:cNvPr id="4" name="Slide Number Placeholder 3"/>
          <p:cNvSpPr>
            <a:spLocks noGrp="1"/>
          </p:cNvSpPr>
          <p:nvPr>
            <p:ph type="sldNum" sz="quarter" idx="5"/>
          </p:nvPr>
        </p:nvSpPr>
        <p:spPr/>
        <p:txBody>
          <a:bodyPr/>
          <a:lstStyle/>
          <a:p>
            <a:fld id="{A57A69EF-F0E5-F943-B291-306FB6661F3E}" type="slidenum">
              <a:rPr lang="en-US" smtClean="0"/>
              <a:t>59</a:t>
            </a:fld>
            <a:endParaRPr lang="en-US"/>
          </a:p>
        </p:txBody>
      </p:sp>
    </p:spTree>
    <p:extLst>
      <p:ext uri="{BB962C8B-B14F-4D97-AF65-F5344CB8AC3E}">
        <p14:creationId xmlns:p14="http://schemas.microsoft.com/office/powerpoint/2010/main" val="40198805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55</a:t>
            </a:r>
          </a:p>
        </p:txBody>
      </p:sp>
      <p:sp>
        <p:nvSpPr>
          <p:cNvPr id="4" name="Slide Number Placeholder 3"/>
          <p:cNvSpPr>
            <a:spLocks noGrp="1"/>
          </p:cNvSpPr>
          <p:nvPr>
            <p:ph type="sldNum" sz="quarter" idx="5"/>
          </p:nvPr>
        </p:nvSpPr>
        <p:spPr/>
        <p:txBody>
          <a:bodyPr/>
          <a:lstStyle/>
          <a:p>
            <a:fld id="{A57A69EF-F0E5-F943-B291-306FB6661F3E}" type="slidenum">
              <a:rPr lang="en-US" smtClean="0"/>
              <a:t>60</a:t>
            </a:fld>
            <a:endParaRPr lang="en-US"/>
          </a:p>
        </p:txBody>
      </p:sp>
    </p:spTree>
    <p:extLst>
      <p:ext uri="{BB962C8B-B14F-4D97-AF65-F5344CB8AC3E}">
        <p14:creationId xmlns:p14="http://schemas.microsoft.com/office/powerpoint/2010/main" val="16693914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56</a:t>
            </a:r>
          </a:p>
        </p:txBody>
      </p:sp>
      <p:sp>
        <p:nvSpPr>
          <p:cNvPr id="4" name="Slide Number Placeholder 3"/>
          <p:cNvSpPr>
            <a:spLocks noGrp="1"/>
          </p:cNvSpPr>
          <p:nvPr>
            <p:ph type="sldNum" sz="quarter" idx="5"/>
          </p:nvPr>
        </p:nvSpPr>
        <p:spPr/>
        <p:txBody>
          <a:bodyPr/>
          <a:lstStyle/>
          <a:p>
            <a:fld id="{A57A69EF-F0E5-F943-B291-306FB6661F3E}" type="slidenum">
              <a:rPr lang="en-US" smtClean="0"/>
              <a:t>61</a:t>
            </a:fld>
            <a:endParaRPr lang="en-US"/>
          </a:p>
        </p:txBody>
      </p:sp>
    </p:spTree>
    <p:extLst>
      <p:ext uri="{BB962C8B-B14F-4D97-AF65-F5344CB8AC3E}">
        <p14:creationId xmlns:p14="http://schemas.microsoft.com/office/powerpoint/2010/main" val="28570496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57</a:t>
            </a:r>
          </a:p>
        </p:txBody>
      </p:sp>
      <p:sp>
        <p:nvSpPr>
          <p:cNvPr id="4" name="Slide Number Placeholder 3"/>
          <p:cNvSpPr>
            <a:spLocks noGrp="1"/>
          </p:cNvSpPr>
          <p:nvPr>
            <p:ph type="sldNum" sz="quarter" idx="5"/>
          </p:nvPr>
        </p:nvSpPr>
        <p:spPr/>
        <p:txBody>
          <a:bodyPr/>
          <a:lstStyle/>
          <a:p>
            <a:fld id="{A57A69EF-F0E5-F943-B291-306FB6661F3E}" type="slidenum">
              <a:rPr lang="en-US" smtClean="0"/>
              <a:t>62</a:t>
            </a:fld>
            <a:endParaRPr lang="en-US"/>
          </a:p>
        </p:txBody>
      </p:sp>
    </p:spTree>
    <p:extLst>
      <p:ext uri="{BB962C8B-B14F-4D97-AF65-F5344CB8AC3E}">
        <p14:creationId xmlns:p14="http://schemas.microsoft.com/office/powerpoint/2010/main" val="39659398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58</a:t>
            </a:r>
          </a:p>
        </p:txBody>
      </p:sp>
      <p:sp>
        <p:nvSpPr>
          <p:cNvPr id="4" name="Slide Number Placeholder 3"/>
          <p:cNvSpPr>
            <a:spLocks noGrp="1"/>
          </p:cNvSpPr>
          <p:nvPr>
            <p:ph type="sldNum" sz="quarter" idx="5"/>
          </p:nvPr>
        </p:nvSpPr>
        <p:spPr/>
        <p:txBody>
          <a:bodyPr/>
          <a:lstStyle/>
          <a:p>
            <a:fld id="{A57A69EF-F0E5-F943-B291-306FB6661F3E}" type="slidenum">
              <a:rPr lang="en-US" smtClean="0"/>
              <a:t>63</a:t>
            </a:fld>
            <a:endParaRPr lang="en-US"/>
          </a:p>
        </p:txBody>
      </p:sp>
    </p:spTree>
    <p:extLst>
      <p:ext uri="{BB962C8B-B14F-4D97-AF65-F5344CB8AC3E}">
        <p14:creationId xmlns:p14="http://schemas.microsoft.com/office/powerpoint/2010/main" val="36466323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59</a:t>
            </a:r>
          </a:p>
        </p:txBody>
      </p:sp>
      <p:sp>
        <p:nvSpPr>
          <p:cNvPr id="4" name="Slide Number Placeholder 3"/>
          <p:cNvSpPr>
            <a:spLocks noGrp="1"/>
          </p:cNvSpPr>
          <p:nvPr>
            <p:ph type="sldNum" sz="quarter" idx="5"/>
          </p:nvPr>
        </p:nvSpPr>
        <p:spPr/>
        <p:txBody>
          <a:bodyPr/>
          <a:lstStyle/>
          <a:p>
            <a:fld id="{A57A69EF-F0E5-F943-B291-306FB6661F3E}" type="slidenum">
              <a:rPr lang="en-US" smtClean="0"/>
              <a:t>64</a:t>
            </a:fld>
            <a:endParaRPr lang="en-US"/>
          </a:p>
        </p:txBody>
      </p:sp>
    </p:spTree>
    <p:extLst>
      <p:ext uri="{BB962C8B-B14F-4D97-AF65-F5344CB8AC3E}">
        <p14:creationId xmlns:p14="http://schemas.microsoft.com/office/powerpoint/2010/main" val="489317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So </a:t>
            </a:r>
          </a:p>
          <a:p>
            <a:endParaRPr lang="en-GB"/>
          </a:p>
        </p:txBody>
      </p:sp>
      <p:sp>
        <p:nvSpPr>
          <p:cNvPr id="4" name="Slide Number Placeholder 3"/>
          <p:cNvSpPr>
            <a:spLocks noGrp="1"/>
          </p:cNvSpPr>
          <p:nvPr>
            <p:ph type="sldNum" sz="quarter" idx="5"/>
          </p:nvPr>
        </p:nvSpPr>
        <p:spPr/>
        <p:txBody>
          <a:bodyPr/>
          <a:lstStyle/>
          <a:p>
            <a:fld id="{A57A69EF-F0E5-F943-B291-306FB6661F3E}" type="slidenum">
              <a:rPr lang="en-US" smtClean="0"/>
              <a:t>8</a:t>
            </a:fld>
            <a:endParaRPr lang="en-US"/>
          </a:p>
        </p:txBody>
      </p:sp>
    </p:spTree>
    <p:extLst>
      <p:ext uri="{BB962C8B-B14F-4D97-AF65-F5344CB8AC3E}">
        <p14:creationId xmlns:p14="http://schemas.microsoft.com/office/powerpoint/2010/main" val="33535419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60</a:t>
            </a:r>
          </a:p>
        </p:txBody>
      </p:sp>
      <p:sp>
        <p:nvSpPr>
          <p:cNvPr id="4" name="Slide Number Placeholder 3"/>
          <p:cNvSpPr>
            <a:spLocks noGrp="1"/>
          </p:cNvSpPr>
          <p:nvPr>
            <p:ph type="sldNum" sz="quarter" idx="5"/>
          </p:nvPr>
        </p:nvSpPr>
        <p:spPr/>
        <p:txBody>
          <a:bodyPr/>
          <a:lstStyle/>
          <a:p>
            <a:fld id="{A57A69EF-F0E5-F943-B291-306FB6661F3E}" type="slidenum">
              <a:rPr lang="en-US" smtClean="0"/>
              <a:t>65</a:t>
            </a:fld>
            <a:endParaRPr lang="en-US"/>
          </a:p>
        </p:txBody>
      </p:sp>
    </p:spTree>
    <p:extLst>
      <p:ext uri="{BB962C8B-B14F-4D97-AF65-F5344CB8AC3E}">
        <p14:creationId xmlns:p14="http://schemas.microsoft.com/office/powerpoint/2010/main" val="9554817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61</a:t>
            </a:r>
          </a:p>
        </p:txBody>
      </p:sp>
      <p:sp>
        <p:nvSpPr>
          <p:cNvPr id="4" name="Slide Number Placeholder 3"/>
          <p:cNvSpPr>
            <a:spLocks noGrp="1"/>
          </p:cNvSpPr>
          <p:nvPr>
            <p:ph type="sldNum" sz="quarter" idx="5"/>
          </p:nvPr>
        </p:nvSpPr>
        <p:spPr/>
        <p:txBody>
          <a:bodyPr/>
          <a:lstStyle/>
          <a:p>
            <a:fld id="{A57A69EF-F0E5-F943-B291-306FB6661F3E}" type="slidenum">
              <a:rPr lang="en-US" smtClean="0"/>
              <a:t>66</a:t>
            </a:fld>
            <a:endParaRPr lang="en-US"/>
          </a:p>
        </p:txBody>
      </p:sp>
    </p:spTree>
    <p:extLst>
      <p:ext uri="{BB962C8B-B14F-4D97-AF65-F5344CB8AC3E}">
        <p14:creationId xmlns:p14="http://schemas.microsoft.com/office/powerpoint/2010/main" val="15708737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62</a:t>
            </a:r>
          </a:p>
        </p:txBody>
      </p:sp>
      <p:sp>
        <p:nvSpPr>
          <p:cNvPr id="4" name="Slide Number Placeholder 3"/>
          <p:cNvSpPr>
            <a:spLocks noGrp="1"/>
          </p:cNvSpPr>
          <p:nvPr>
            <p:ph type="sldNum" sz="quarter" idx="5"/>
          </p:nvPr>
        </p:nvSpPr>
        <p:spPr/>
        <p:txBody>
          <a:bodyPr/>
          <a:lstStyle/>
          <a:p>
            <a:fld id="{A57A69EF-F0E5-F943-B291-306FB6661F3E}" type="slidenum">
              <a:rPr lang="en-US" smtClean="0"/>
              <a:t>67</a:t>
            </a:fld>
            <a:endParaRPr lang="en-US"/>
          </a:p>
        </p:txBody>
      </p:sp>
    </p:spTree>
    <p:extLst>
      <p:ext uri="{BB962C8B-B14F-4D97-AF65-F5344CB8AC3E}">
        <p14:creationId xmlns:p14="http://schemas.microsoft.com/office/powerpoint/2010/main" val="34712520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64</a:t>
            </a:r>
          </a:p>
        </p:txBody>
      </p:sp>
      <p:sp>
        <p:nvSpPr>
          <p:cNvPr id="4" name="Slide Number Placeholder 3"/>
          <p:cNvSpPr>
            <a:spLocks noGrp="1"/>
          </p:cNvSpPr>
          <p:nvPr>
            <p:ph type="sldNum" sz="quarter" idx="5"/>
          </p:nvPr>
        </p:nvSpPr>
        <p:spPr/>
        <p:txBody>
          <a:bodyPr/>
          <a:lstStyle/>
          <a:p>
            <a:fld id="{A57A69EF-F0E5-F943-B291-306FB6661F3E}" type="slidenum">
              <a:rPr lang="en-US" smtClean="0"/>
              <a:t>68</a:t>
            </a:fld>
            <a:endParaRPr lang="en-US"/>
          </a:p>
        </p:txBody>
      </p:sp>
    </p:spTree>
    <p:extLst>
      <p:ext uri="{BB962C8B-B14F-4D97-AF65-F5344CB8AC3E}">
        <p14:creationId xmlns:p14="http://schemas.microsoft.com/office/powerpoint/2010/main" val="3885098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63</a:t>
            </a:r>
          </a:p>
        </p:txBody>
      </p:sp>
      <p:sp>
        <p:nvSpPr>
          <p:cNvPr id="4" name="Slide Number Placeholder 3"/>
          <p:cNvSpPr>
            <a:spLocks noGrp="1"/>
          </p:cNvSpPr>
          <p:nvPr>
            <p:ph type="sldNum" sz="quarter" idx="5"/>
          </p:nvPr>
        </p:nvSpPr>
        <p:spPr/>
        <p:txBody>
          <a:bodyPr/>
          <a:lstStyle/>
          <a:p>
            <a:fld id="{A57A69EF-F0E5-F943-B291-306FB6661F3E}" type="slidenum">
              <a:rPr lang="en-US" smtClean="0"/>
              <a:t>69</a:t>
            </a:fld>
            <a:endParaRPr lang="en-US"/>
          </a:p>
        </p:txBody>
      </p:sp>
    </p:spTree>
    <p:extLst>
      <p:ext uri="{BB962C8B-B14F-4D97-AF65-F5344CB8AC3E}">
        <p14:creationId xmlns:p14="http://schemas.microsoft.com/office/powerpoint/2010/main" val="3837020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57A69EF-F0E5-F943-B291-306FB6661F3E}" type="slidenum">
              <a:rPr lang="en-US" smtClean="0"/>
              <a:t>9</a:t>
            </a:fld>
            <a:endParaRPr lang="en-US"/>
          </a:p>
        </p:txBody>
      </p:sp>
    </p:spTree>
    <p:extLst>
      <p:ext uri="{BB962C8B-B14F-4D97-AF65-F5344CB8AC3E}">
        <p14:creationId xmlns:p14="http://schemas.microsoft.com/office/powerpoint/2010/main" val="2459088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45</a:t>
            </a:r>
          </a:p>
        </p:txBody>
      </p:sp>
      <p:sp>
        <p:nvSpPr>
          <p:cNvPr id="4" name="Slide Number Placeholder 3"/>
          <p:cNvSpPr>
            <a:spLocks noGrp="1"/>
          </p:cNvSpPr>
          <p:nvPr>
            <p:ph type="sldNum" sz="quarter" idx="5"/>
          </p:nvPr>
        </p:nvSpPr>
        <p:spPr/>
        <p:txBody>
          <a:bodyPr/>
          <a:lstStyle/>
          <a:p>
            <a:fld id="{A57A69EF-F0E5-F943-B291-306FB6661F3E}" type="slidenum">
              <a:rPr lang="en-US" smtClean="0"/>
              <a:t>11</a:t>
            </a:fld>
            <a:endParaRPr lang="en-US"/>
          </a:p>
        </p:txBody>
      </p:sp>
    </p:spTree>
    <p:extLst>
      <p:ext uri="{BB962C8B-B14F-4D97-AF65-F5344CB8AC3E}">
        <p14:creationId xmlns:p14="http://schemas.microsoft.com/office/powerpoint/2010/main" val="2614743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45</a:t>
            </a:r>
          </a:p>
        </p:txBody>
      </p:sp>
      <p:sp>
        <p:nvSpPr>
          <p:cNvPr id="4" name="Slide Number Placeholder 3"/>
          <p:cNvSpPr>
            <a:spLocks noGrp="1"/>
          </p:cNvSpPr>
          <p:nvPr>
            <p:ph type="sldNum" sz="quarter" idx="5"/>
          </p:nvPr>
        </p:nvSpPr>
        <p:spPr/>
        <p:txBody>
          <a:bodyPr/>
          <a:lstStyle/>
          <a:p>
            <a:fld id="{A57A69EF-F0E5-F943-B291-306FB6661F3E}" type="slidenum">
              <a:rPr lang="en-US" smtClean="0"/>
              <a:t>12</a:t>
            </a:fld>
            <a:endParaRPr lang="en-US"/>
          </a:p>
        </p:txBody>
      </p:sp>
    </p:spTree>
    <p:extLst>
      <p:ext uri="{BB962C8B-B14F-4D97-AF65-F5344CB8AC3E}">
        <p14:creationId xmlns:p14="http://schemas.microsoft.com/office/powerpoint/2010/main" val="947934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start with the login screen (nothing remarkable)</a:t>
            </a:r>
          </a:p>
          <a:p>
            <a:endParaRPr lang="en-GB"/>
          </a:p>
          <a:p>
            <a:r>
              <a:rPr lang="en-GB"/>
              <a:t>We might not even have a login screen depending on whether </a:t>
            </a:r>
            <a:r>
              <a:rPr lang="en-GB" err="1"/>
              <a:t>Oauth</a:t>
            </a:r>
            <a:r>
              <a:rPr lang="en-GB"/>
              <a:t> might work for our project</a:t>
            </a:r>
          </a:p>
          <a:p>
            <a:endParaRPr lang="en-GB"/>
          </a:p>
          <a:p>
            <a:r>
              <a:rPr lang="en-GB"/>
              <a:t>Anyway, a student will now login to the system.</a:t>
            </a:r>
          </a:p>
        </p:txBody>
      </p:sp>
      <p:sp>
        <p:nvSpPr>
          <p:cNvPr id="4" name="Slide Number Placeholder 3"/>
          <p:cNvSpPr>
            <a:spLocks noGrp="1"/>
          </p:cNvSpPr>
          <p:nvPr>
            <p:ph type="sldNum" sz="quarter" idx="5"/>
          </p:nvPr>
        </p:nvSpPr>
        <p:spPr/>
        <p:txBody>
          <a:bodyPr/>
          <a:lstStyle/>
          <a:p>
            <a:fld id="{A57A69EF-F0E5-F943-B291-306FB6661F3E}" type="slidenum">
              <a:rPr lang="en-US" smtClean="0"/>
              <a:t>23</a:t>
            </a:fld>
            <a:endParaRPr lang="en-US"/>
          </a:p>
        </p:txBody>
      </p:sp>
    </p:spTree>
    <p:extLst>
      <p:ext uri="{BB962C8B-B14F-4D97-AF65-F5344CB8AC3E}">
        <p14:creationId xmlns:p14="http://schemas.microsoft.com/office/powerpoint/2010/main" val="3646984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GB"/>
              <a:t>Click to edit Master title style</a:t>
            </a:r>
            <a:endParaRPr lang="en-US"/>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3E0C555D-C476-2349-B64D-8F9DE9938FB4}" type="datetimeFigureOut">
              <a:rPr lang="en-US" smtClean="0"/>
              <a:t>11/22/20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C83171-7458-DB4C-B23E-3194FAD9EA35}" type="slidenum">
              <a:rPr lang="en-US" smtClean="0"/>
              <a:t>‹#›</a:t>
            </a:fld>
            <a:endParaRPr lang="en-US"/>
          </a:p>
        </p:txBody>
      </p:sp>
    </p:spTree>
    <p:extLst>
      <p:ext uri="{BB962C8B-B14F-4D97-AF65-F5344CB8AC3E}">
        <p14:creationId xmlns:p14="http://schemas.microsoft.com/office/powerpoint/2010/main" val="4266830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0C555D-C476-2349-B64D-8F9DE9938FB4}" type="datetimeFigureOut">
              <a:rPr lang="en-US" smtClean="0"/>
              <a:t>11/22/20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C83171-7458-DB4C-B23E-3194FAD9EA35}" type="slidenum">
              <a:rPr lang="en-US" smtClean="0"/>
              <a:t>‹#›</a:t>
            </a:fld>
            <a:endParaRPr lang="en-US"/>
          </a:p>
        </p:txBody>
      </p:sp>
    </p:spTree>
    <p:extLst>
      <p:ext uri="{BB962C8B-B14F-4D97-AF65-F5344CB8AC3E}">
        <p14:creationId xmlns:p14="http://schemas.microsoft.com/office/powerpoint/2010/main" val="159099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GB"/>
              <a:t>Click to edit Master title style</a:t>
            </a:r>
            <a:endParaRPr lang="en-US"/>
          </a:p>
        </p:txBody>
      </p:sp>
      <p:sp>
        <p:nvSpPr>
          <p:cNvPr id="3" name="Content Placeholder 2"/>
          <p:cNvSpPr>
            <a:spLocks noGrp="1"/>
          </p:cNvSpPr>
          <p:nvPr>
            <p:ph idx="1"/>
          </p:nvPr>
        </p:nvSpPr>
        <p:spPr>
          <a:xfrm>
            <a:off x="4760461" y="514924"/>
            <a:ext cx="4513541" cy="552643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E0C555D-C476-2349-B64D-8F9DE9938FB4}" type="datetimeFigureOut">
              <a:rPr lang="en-US" smtClean="0"/>
              <a:t>11/22/20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C83171-7458-DB4C-B23E-3194FAD9EA35}" type="slidenum">
              <a:rPr lang="en-US" smtClean="0"/>
              <a:t>‹#›</a:t>
            </a:fld>
            <a:endParaRPr lang="en-US"/>
          </a:p>
        </p:txBody>
      </p:sp>
    </p:spTree>
    <p:extLst>
      <p:ext uri="{BB962C8B-B14F-4D97-AF65-F5344CB8AC3E}">
        <p14:creationId xmlns:p14="http://schemas.microsoft.com/office/powerpoint/2010/main" val="35743237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GB"/>
              <a:t>Click to edit Master title style</a:t>
            </a:r>
            <a:endParaRPr lang="en-US"/>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3E0C555D-C476-2349-B64D-8F9DE9938FB4}" type="datetimeFigureOut">
              <a:rPr lang="en-US" smtClean="0"/>
              <a:t>11/22/20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C83171-7458-DB4C-B23E-3194FAD9EA35}" type="slidenum">
              <a:rPr lang="en-US" smtClean="0"/>
              <a:t>‹#›</a:t>
            </a:fld>
            <a:endParaRPr lang="en-US"/>
          </a:p>
        </p:txBody>
      </p:sp>
    </p:spTree>
    <p:extLst>
      <p:ext uri="{BB962C8B-B14F-4D97-AF65-F5344CB8AC3E}">
        <p14:creationId xmlns:p14="http://schemas.microsoft.com/office/powerpoint/2010/main" val="884643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GB"/>
              <a:t>Click to edit Master title style</a:t>
            </a:r>
            <a:endParaRPr lang="en-US"/>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E0C555D-C476-2349-B64D-8F9DE9938FB4}" type="datetimeFigureOut">
              <a:rPr lang="en-US" smtClean="0"/>
              <a:t>11/22/20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C83171-7458-DB4C-B23E-3194FAD9EA35}" type="slidenum">
              <a:rPr lang="en-US" smtClean="0"/>
              <a:t>‹#›</a:t>
            </a:fld>
            <a:endParaRPr lang="en-US"/>
          </a:p>
        </p:txBody>
      </p:sp>
    </p:spTree>
    <p:extLst>
      <p:ext uri="{BB962C8B-B14F-4D97-AF65-F5344CB8AC3E}">
        <p14:creationId xmlns:p14="http://schemas.microsoft.com/office/powerpoint/2010/main" val="37178559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E0C555D-C476-2349-B64D-8F9DE9938FB4}" type="datetimeFigureOut">
              <a:rPr lang="en-US" smtClean="0"/>
              <a:t>11/22/20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C83171-7458-DB4C-B23E-3194FAD9EA35}"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18752142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GB"/>
              <a:t>Click to edit Master title style</a:t>
            </a:r>
            <a:endParaRPr lang="en-US"/>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E0C555D-C476-2349-B64D-8F9DE9938FB4}" type="datetimeFigureOut">
              <a:rPr lang="en-US" smtClean="0"/>
              <a:t>11/22/20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C83171-7458-DB4C-B23E-3194FAD9EA35}" type="slidenum">
              <a:rPr lang="en-US" smtClean="0"/>
              <a:t>‹#›</a:t>
            </a:fld>
            <a:endParaRPr lang="en-US"/>
          </a:p>
        </p:txBody>
      </p:sp>
    </p:spTree>
    <p:extLst>
      <p:ext uri="{BB962C8B-B14F-4D97-AF65-F5344CB8AC3E}">
        <p14:creationId xmlns:p14="http://schemas.microsoft.com/office/powerpoint/2010/main" val="27578434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E0C555D-C476-2349-B64D-8F9DE9938FB4}" type="datetimeFigureOut">
              <a:rPr lang="en-US" smtClean="0"/>
              <a:t>11/22/20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C83171-7458-DB4C-B23E-3194FAD9EA35}"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8404209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GB"/>
              <a:t>Click to edit Master title style</a:t>
            </a:r>
            <a:endParaRPr lang="en-US"/>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E0C555D-C476-2349-B64D-8F9DE9938FB4}" type="datetimeFigureOut">
              <a:rPr lang="en-US" smtClean="0"/>
              <a:t>11/22/20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C83171-7458-DB4C-B23E-3194FAD9EA35}" type="slidenum">
              <a:rPr lang="en-US" smtClean="0"/>
              <a:t>‹#›</a:t>
            </a:fld>
            <a:endParaRPr lang="en-US"/>
          </a:p>
        </p:txBody>
      </p:sp>
    </p:spTree>
    <p:extLst>
      <p:ext uri="{BB962C8B-B14F-4D97-AF65-F5344CB8AC3E}">
        <p14:creationId xmlns:p14="http://schemas.microsoft.com/office/powerpoint/2010/main" val="26675445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3E0C555D-C476-2349-B64D-8F9DE9938FB4}" type="datetimeFigureOut">
              <a:rPr lang="en-US" smtClean="0"/>
              <a:t>11/22/20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C83171-7458-DB4C-B23E-3194FAD9EA35}" type="slidenum">
              <a:rPr lang="en-US" smtClean="0"/>
              <a:t>‹#›</a:t>
            </a:fld>
            <a:endParaRPr lang="en-US"/>
          </a:p>
        </p:txBody>
      </p:sp>
    </p:spTree>
    <p:extLst>
      <p:ext uri="{BB962C8B-B14F-4D97-AF65-F5344CB8AC3E}">
        <p14:creationId xmlns:p14="http://schemas.microsoft.com/office/powerpoint/2010/main" val="26212856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GB"/>
              <a:t>Click to edit Master title style</a:t>
            </a:r>
            <a:endParaRPr lang="en-US"/>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3E0C555D-C476-2349-B64D-8F9DE9938FB4}" type="datetimeFigureOut">
              <a:rPr lang="en-US" smtClean="0"/>
              <a:t>11/22/20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C83171-7458-DB4C-B23E-3194FAD9EA35}" type="slidenum">
              <a:rPr lang="en-US" smtClean="0"/>
              <a:t>‹#›</a:t>
            </a:fld>
            <a:endParaRPr lang="en-US"/>
          </a:p>
        </p:txBody>
      </p:sp>
    </p:spTree>
    <p:extLst>
      <p:ext uri="{BB962C8B-B14F-4D97-AF65-F5344CB8AC3E}">
        <p14:creationId xmlns:p14="http://schemas.microsoft.com/office/powerpoint/2010/main" val="1785897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3E0C555D-C476-2349-B64D-8F9DE9938FB4}" type="datetimeFigureOut">
              <a:rPr lang="en-US" smtClean="0"/>
              <a:t>11/22/20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C83171-7458-DB4C-B23E-3194FAD9EA35}" type="slidenum">
              <a:rPr lang="en-US" smtClean="0"/>
              <a:t>‹#›</a:t>
            </a:fld>
            <a:endParaRPr lang="en-US"/>
          </a:p>
        </p:txBody>
      </p:sp>
    </p:spTree>
    <p:extLst>
      <p:ext uri="{BB962C8B-B14F-4D97-AF65-F5344CB8AC3E}">
        <p14:creationId xmlns:p14="http://schemas.microsoft.com/office/powerpoint/2010/main" val="24432512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rue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052772"/>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Blank App BG">
    <p:bg>
      <p:bgPr>
        <a:solidFill>
          <a:srgbClr val="F0F0E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7037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rgbClr val="000000">
            <a:alpha val="60000"/>
          </a:srgb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9787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GB"/>
              <a:t>Click to edit Master title style</a:t>
            </a:r>
            <a:endParaRPr lang="en-US"/>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E0C555D-C476-2349-B64D-8F9DE9938FB4}" type="datetimeFigureOut">
              <a:rPr lang="en-US" smtClean="0"/>
              <a:t>11/22/20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C83171-7458-DB4C-B23E-3194FAD9EA35}" type="slidenum">
              <a:rPr lang="en-US" smtClean="0"/>
              <a:t>‹#›</a:t>
            </a:fld>
            <a:endParaRPr lang="en-US"/>
          </a:p>
        </p:txBody>
      </p:sp>
    </p:spTree>
    <p:extLst>
      <p:ext uri="{BB962C8B-B14F-4D97-AF65-F5344CB8AC3E}">
        <p14:creationId xmlns:p14="http://schemas.microsoft.com/office/powerpoint/2010/main" val="2829199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77334" y="2160589"/>
            <a:ext cx="4184035" cy="38807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089970" y="2160589"/>
            <a:ext cx="4184034" cy="38807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3E0C555D-C476-2349-B64D-8F9DE9938FB4}" type="datetimeFigureOut">
              <a:rPr lang="en-US" smtClean="0"/>
              <a:t>11/22/20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C83171-7458-DB4C-B23E-3194FAD9EA35}" type="slidenum">
              <a:rPr lang="en-US" smtClean="0"/>
              <a:t>‹#›</a:t>
            </a:fld>
            <a:endParaRPr lang="en-US"/>
          </a:p>
        </p:txBody>
      </p:sp>
    </p:spTree>
    <p:extLst>
      <p:ext uri="{BB962C8B-B14F-4D97-AF65-F5344CB8AC3E}">
        <p14:creationId xmlns:p14="http://schemas.microsoft.com/office/powerpoint/2010/main" val="697404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3E0C555D-C476-2349-B64D-8F9DE9938FB4}" type="datetimeFigureOut">
              <a:rPr lang="en-US" smtClean="0"/>
              <a:t>11/22/20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C83171-7458-DB4C-B23E-3194FAD9EA35}" type="slidenum">
              <a:rPr lang="en-US" smtClean="0"/>
              <a:t>‹#›</a:t>
            </a:fld>
            <a:endParaRPr lang="en-US"/>
          </a:p>
        </p:txBody>
      </p:sp>
    </p:spTree>
    <p:extLst>
      <p:ext uri="{BB962C8B-B14F-4D97-AF65-F5344CB8AC3E}">
        <p14:creationId xmlns:p14="http://schemas.microsoft.com/office/powerpoint/2010/main" val="79188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3E0C555D-C476-2349-B64D-8F9DE9938FB4}" type="datetimeFigureOut">
              <a:rPr lang="en-US" smtClean="0"/>
              <a:t>11/22/20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C83171-7458-DB4C-B23E-3194FAD9EA35}" type="slidenum">
              <a:rPr lang="en-US" smtClean="0"/>
              <a:t>‹#›</a:t>
            </a:fld>
            <a:endParaRPr lang="en-US"/>
          </a:p>
        </p:txBody>
      </p:sp>
    </p:spTree>
    <p:extLst>
      <p:ext uri="{BB962C8B-B14F-4D97-AF65-F5344CB8AC3E}">
        <p14:creationId xmlns:p14="http://schemas.microsoft.com/office/powerpoint/2010/main" val="3701597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GB"/>
              <a:t>Click to edit Master title style</a:t>
            </a:r>
            <a:endParaRPr lang="en-US"/>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E0C555D-C476-2349-B64D-8F9DE9938FB4}" type="datetimeFigureOut">
              <a:rPr lang="en-US" smtClean="0"/>
              <a:t>11/22/20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3C83171-7458-DB4C-B23E-3194FAD9EA35}" type="slidenum">
              <a:rPr lang="en-US" smtClean="0"/>
              <a:t>‹#›</a:t>
            </a:fld>
            <a:endParaRPr lang="en-US"/>
          </a:p>
        </p:txBody>
      </p:sp>
    </p:spTree>
    <p:extLst>
      <p:ext uri="{BB962C8B-B14F-4D97-AF65-F5344CB8AC3E}">
        <p14:creationId xmlns:p14="http://schemas.microsoft.com/office/powerpoint/2010/main" val="4387748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7" r:id="rId3"/>
    <p:sldLayoutId id="2147483678" r:id="rId4"/>
    <p:sldLayoutId id="2147483679"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Lst>
  <p:txStyles>
    <p:titleStyle>
      <a:lvl1pPr algn="l" defTabSz="457200" rtl="0" eaLnBrk="1" latinLnBrk="0" hangingPunct="1">
        <a:spcBef>
          <a:spcPct val="0"/>
        </a:spcBef>
        <a:buNone/>
        <a:defRPr sz="3600" kern="1200" baseline="0">
          <a:solidFill>
            <a:schemeClr val="accent1"/>
          </a:solidFill>
          <a:latin typeface="Rubik" pitchFamily="2" charset="-79"/>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baseline="0">
          <a:solidFill>
            <a:schemeClr val="tx1">
              <a:lumMod val="75000"/>
              <a:lumOff val="25000"/>
            </a:schemeClr>
          </a:solidFill>
          <a:latin typeface="Rubik" pitchFamily="2" charset="-79"/>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baseline="0">
          <a:solidFill>
            <a:schemeClr val="tx1">
              <a:lumMod val="75000"/>
              <a:lumOff val="25000"/>
            </a:schemeClr>
          </a:solidFill>
          <a:latin typeface="Rubik" pitchFamily="2" charset="-79"/>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baseline="0">
          <a:solidFill>
            <a:schemeClr val="tx1">
              <a:lumMod val="75000"/>
              <a:lumOff val="25000"/>
            </a:schemeClr>
          </a:solidFill>
          <a:latin typeface="Rubik" pitchFamily="2" charset="-79"/>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baseline="0">
          <a:solidFill>
            <a:schemeClr val="tx1">
              <a:lumMod val="75000"/>
              <a:lumOff val="25000"/>
            </a:schemeClr>
          </a:solidFill>
          <a:latin typeface="Rubik" pitchFamily="2" charset="-79"/>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baseline="0">
          <a:solidFill>
            <a:schemeClr val="tx1">
              <a:lumMod val="75000"/>
              <a:lumOff val="25000"/>
            </a:schemeClr>
          </a:solidFill>
          <a:latin typeface="Rubik" pitchFamily="2" charset="-79"/>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2783C067-F8BF-4755-B516-8A0CD74C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Isosceles Triangle 81">
            <a:extLst>
              <a:ext uri="{FF2B5EF4-FFF2-40B4-BE49-F238E27FC236}">
                <a16:creationId xmlns:a16="http://schemas.microsoft.com/office/drawing/2014/main" id="{2ED796EC-E7FF-46DB-B912-FB08BF12A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4" name="Isosceles Triangle 83">
            <a:extLst>
              <a:ext uri="{FF2B5EF4-FFF2-40B4-BE49-F238E27FC236}">
                <a16:creationId xmlns:a16="http://schemas.microsoft.com/office/drawing/2014/main" id="{549A2DAB-B431-487D-95AD-BB0FECB49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8534" y="3818467"/>
            <a:ext cx="4450292" cy="3039533"/>
          </a:xfrm>
          <a:prstGeom prst="triangle">
            <a:avLst>
              <a:gd name="adj" fmla="val 100000"/>
            </a:avLst>
          </a:prstGeom>
          <a:solidFill>
            <a:schemeClr val="accent1">
              <a:alpha val="88000"/>
            </a:schemeClr>
          </a:solidFill>
          <a:ln>
            <a:noFill/>
          </a:ln>
          <a:effectLst/>
        </p:spPr>
        <p:style>
          <a:lnRef idx="1">
            <a:schemeClr val="accent1"/>
          </a:lnRef>
          <a:fillRef idx="3">
            <a:schemeClr val="accent1"/>
          </a:fillRef>
          <a:effectRef idx="2">
            <a:schemeClr val="accent1"/>
          </a:effectRef>
          <a:fontRef idx="minor">
            <a:schemeClr val="lt1"/>
          </a:fontRef>
        </p:style>
      </p:sp>
      <p:sp>
        <p:nvSpPr>
          <p:cNvPr id="86" name="Rectangle 27">
            <a:extLst>
              <a:ext uri="{FF2B5EF4-FFF2-40B4-BE49-F238E27FC236}">
                <a16:creationId xmlns:a16="http://schemas.microsoft.com/office/drawing/2014/main" id="{0819F787-32B4-46A8-BC57-C6571BCEE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5641" y="0"/>
            <a:ext cx="1766359"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cxnSp>
        <p:nvCxnSpPr>
          <p:cNvPr id="88" name="Straight Connector 87">
            <a:extLst>
              <a:ext uri="{FF2B5EF4-FFF2-40B4-BE49-F238E27FC236}">
                <a16:creationId xmlns:a16="http://schemas.microsoft.com/office/drawing/2014/main" id="{C5ECDEE1-7093-418F-9CF5-24EEB115C1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34600" y="0"/>
            <a:ext cx="17272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045062AF-EB11-4651-BC4A-4DA21768D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Subtitle 2">
            <a:extLst>
              <a:ext uri="{FF2B5EF4-FFF2-40B4-BE49-F238E27FC236}">
                <a16:creationId xmlns:a16="http://schemas.microsoft.com/office/drawing/2014/main" id="{C14E31CD-3168-0040-86FD-E3975DC52219}"/>
              </a:ext>
            </a:extLst>
          </p:cNvPr>
          <p:cNvSpPr>
            <a:spLocks noGrp="1"/>
          </p:cNvSpPr>
          <p:nvPr>
            <p:ph type="subTitle" idx="1"/>
          </p:nvPr>
        </p:nvSpPr>
        <p:spPr>
          <a:xfrm>
            <a:off x="1507067" y="4241333"/>
            <a:ext cx="7766936" cy="1096899"/>
          </a:xfrm>
        </p:spPr>
        <p:txBody>
          <a:bodyPr>
            <a:normAutofit lnSpcReduction="10000"/>
          </a:bodyPr>
          <a:lstStyle/>
          <a:p>
            <a:r>
              <a:rPr lang="en-US" dirty="0">
                <a:cs typeface="Rubik"/>
              </a:rPr>
              <a:t>By </a:t>
            </a:r>
            <a:r>
              <a:rPr lang="en-US" b="1" dirty="0">
                <a:cs typeface="Rubik"/>
              </a:rPr>
              <a:t>Vignesh, Lester &amp; Bryan</a:t>
            </a:r>
            <a:endParaRPr lang="en-US" dirty="0"/>
          </a:p>
        </p:txBody>
      </p:sp>
      <p:sp>
        <p:nvSpPr>
          <p:cNvPr id="2" name="Title 1">
            <a:extLst>
              <a:ext uri="{FF2B5EF4-FFF2-40B4-BE49-F238E27FC236}">
                <a16:creationId xmlns:a16="http://schemas.microsoft.com/office/drawing/2014/main" id="{FCE2C45C-4F00-1349-B112-87A1C15E7D1E}"/>
              </a:ext>
            </a:extLst>
          </p:cNvPr>
          <p:cNvSpPr>
            <a:spLocks noGrp="1"/>
          </p:cNvSpPr>
          <p:nvPr>
            <p:ph type="ctrTitle"/>
          </p:nvPr>
        </p:nvSpPr>
        <p:spPr>
          <a:xfrm>
            <a:off x="1366345" y="1397000"/>
            <a:ext cx="7907658" cy="2653836"/>
          </a:xfrm>
        </p:spPr>
        <p:txBody>
          <a:bodyPr>
            <a:normAutofit/>
          </a:bodyPr>
          <a:lstStyle/>
          <a:p>
            <a:r>
              <a:rPr lang="en-US" b="1" dirty="0">
                <a:cs typeface="Rubik"/>
              </a:rPr>
              <a:t>FYPJ </a:t>
            </a:r>
            <a:br>
              <a:rPr lang="en-US" b="1" dirty="0">
                <a:cs typeface="Rubik"/>
              </a:rPr>
            </a:br>
            <a:r>
              <a:rPr lang="en-US" b="1" dirty="0">
                <a:cs typeface="Rubik"/>
              </a:rPr>
              <a:t>Final Presentation</a:t>
            </a:r>
            <a:endParaRPr lang="en-US" b="1" dirty="0"/>
          </a:p>
        </p:txBody>
      </p:sp>
    </p:spTree>
    <p:extLst>
      <p:ext uri="{BB962C8B-B14F-4D97-AF65-F5344CB8AC3E}">
        <p14:creationId xmlns:p14="http://schemas.microsoft.com/office/powerpoint/2010/main" val="25459267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10C7A-0D46-4839-B338-0E2B7E0524F8}"/>
              </a:ext>
            </a:extLst>
          </p:cNvPr>
          <p:cNvSpPr>
            <a:spLocks noGrp="1"/>
          </p:cNvSpPr>
          <p:nvPr>
            <p:ph type="title"/>
          </p:nvPr>
        </p:nvSpPr>
        <p:spPr>
          <a:xfrm>
            <a:off x="591609" y="609600"/>
            <a:ext cx="8596668" cy="892437"/>
          </a:xfrm>
        </p:spPr>
        <p:txBody>
          <a:bodyPr/>
          <a:lstStyle/>
          <a:p>
            <a:r>
              <a:rPr lang="en-US" b="1">
                <a:cs typeface="Rubik"/>
              </a:rPr>
              <a:t>Work Done From Week 1 -3</a:t>
            </a:r>
          </a:p>
        </p:txBody>
      </p:sp>
      <p:sp>
        <p:nvSpPr>
          <p:cNvPr id="3" name="Content Placeholder 2">
            <a:extLst>
              <a:ext uri="{FF2B5EF4-FFF2-40B4-BE49-F238E27FC236}">
                <a16:creationId xmlns:a16="http://schemas.microsoft.com/office/drawing/2014/main" id="{497C67B6-C6EA-4D24-9844-01613396D435}"/>
              </a:ext>
            </a:extLst>
          </p:cNvPr>
          <p:cNvSpPr>
            <a:spLocks noGrp="1"/>
          </p:cNvSpPr>
          <p:nvPr>
            <p:ph idx="1"/>
          </p:nvPr>
        </p:nvSpPr>
        <p:spPr>
          <a:xfrm>
            <a:off x="677334" y="1440153"/>
            <a:ext cx="9185994" cy="4598082"/>
          </a:xfrm>
        </p:spPr>
        <p:txBody>
          <a:bodyPr vert="horz" lIns="91440" tIns="45720" rIns="91440" bIns="45720" rtlCol="0" anchor="t">
            <a:normAutofit/>
          </a:bodyPr>
          <a:lstStyle/>
          <a:p>
            <a:pPr marL="0" indent="0">
              <a:buNone/>
            </a:pPr>
            <a:r>
              <a:rPr lang="en-US" sz="1700">
                <a:cs typeface="Rubik"/>
              </a:rPr>
              <a:t>For us the first 3 weeks on the project was working from home, so this is what we did:</a:t>
            </a:r>
          </a:p>
          <a:p>
            <a:pPr marL="0" indent="0">
              <a:buNone/>
            </a:pPr>
            <a:endParaRPr lang="en-US" sz="1700">
              <a:cs typeface="Rubik"/>
            </a:endParaRPr>
          </a:p>
          <a:p>
            <a:pPr lvl="1">
              <a:buFont typeface="Wingdings 3"/>
              <a:buChar char=""/>
            </a:pPr>
            <a:r>
              <a:rPr lang="en-US" sz="1500">
                <a:cs typeface="Rubik"/>
              </a:rPr>
              <a:t>We were tasked to come out with a prototype individually meaning there was 3 prototype, based on the previous batch’s documentation and codes. </a:t>
            </a:r>
          </a:p>
          <a:p>
            <a:pPr lvl="1">
              <a:buFont typeface="Wingdings 3"/>
              <a:buChar char=""/>
            </a:pPr>
            <a:endParaRPr lang="en-US" sz="1500">
              <a:cs typeface="Rubik"/>
            </a:endParaRPr>
          </a:p>
          <a:p>
            <a:pPr lvl="1">
              <a:buFont typeface="Wingdings 3"/>
              <a:buChar char=""/>
            </a:pPr>
            <a:r>
              <a:rPr lang="en-US" sz="1500">
                <a:cs typeface="Rubik"/>
              </a:rPr>
              <a:t>By looking at the previous batch’s documentation and codes, we were able to understand the project much more clearly too.  </a:t>
            </a:r>
          </a:p>
          <a:p>
            <a:pPr lvl="1">
              <a:buFont typeface="Wingdings 3"/>
              <a:buChar char=""/>
            </a:pPr>
            <a:endParaRPr lang="en-US" sz="1500">
              <a:cs typeface="Rubik"/>
            </a:endParaRPr>
          </a:p>
          <a:p>
            <a:pPr lvl="1">
              <a:buFont typeface="Wingdings 3"/>
              <a:buChar char=""/>
            </a:pPr>
            <a:r>
              <a:rPr lang="en-US" sz="1500">
                <a:cs typeface="Rubik"/>
              </a:rPr>
              <a:t>From there, we were able to have a rough idea on what we wanted the final design to look like and draft our prototype accordingly </a:t>
            </a:r>
          </a:p>
          <a:p>
            <a:pPr lvl="1">
              <a:buFont typeface="Wingdings 3"/>
              <a:buChar char=""/>
            </a:pPr>
            <a:endParaRPr lang="en-US" sz="1500">
              <a:cs typeface="Rubik"/>
            </a:endParaRPr>
          </a:p>
          <a:p>
            <a:pPr lvl="1">
              <a:buFont typeface="Wingdings 3"/>
              <a:buChar char=""/>
            </a:pPr>
            <a:r>
              <a:rPr lang="en-US" sz="1500">
                <a:cs typeface="Rubik"/>
              </a:rPr>
              <a:t>After producing the prototype, we went through different iterations each week to improve on our design and we finally settled on Vignesh's UI as it was the most visually appealing.</a:t>
            </a:r>
          </a:p>
          <a:p>
            <a:pPr marL="457200" lvl="1" indent="0">
              <a:buNone/>
            </a:pPr>
            <a:endParaRPr lang="en-US" sz="1500">
              <a:cs typeface="Rubik"/>
            </a:endParaRPr>
          </a:p>
          <a:p>
            <a:pPr lvl="1">
              <a:buFont typeface="Wingdings 3"/>
              <a:buChar char=""/>
            </a:pPr>
            <a:endParaRPr lang="en-US" sz="1500">
              <a:cs typeface="Rubik"/>
            </a:endParaRPr>
          </a:p>
          <a:p>
            <a:pPr marL="0" indent="0">
              <a:buNone/>
            </a:pPr>
            <a:endParaRPr lang="en-US" sz="1700">
              <a:cs typeface="Rubik"/>
            </a:endParaRPr>
          </a:p>
          <a:p>
            <a:pPr marL="0" indent="0">
              <a:buNone/>
            </a:pPr>
            <a:endParaRPr lang="en-US" sz="1700">
              <a:cs typeface="Rubik"/>
            </a:endParaRPr>
          </a:p>
        </p:txBody>
      </p:sp>
      <p:sp>
        <p:nvSpPr>
          <p:cNvPr id="5" name="Content Placeholder 2">
            <a:extLst>
              <a:ext uri="{FF2B5EF4-FFF2-40B4-BE49-F238E27FC236}">
                <a16:creationId xmlns:a16="http://schemas.microsoft.com/office/drawing/2014/main" id="{C6BF70B4-6787-43B3-8C16-16861758447A}"/>
              </a:ext>
            </a:extLst>
          </p:cNvPr>
          <p:cNvSpPr txBox="1">
            <a:spLocks/>
          </p:cNvSpPr>
          <p:nvPr/>
        </p:nvSpPr>
        <p:spPr>
          <a:xfrm>
            <a:off x="677334" y="1502037"/>
            <a:ext cx="9185994" cy="4598082"/>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baseline="0">
                <a:solidFill>
                  <a:schemeClr val="tx1">
                    <a:lumMod val="75000"/>
                    <a:lumOff val="25000"/>
                  </a:schemeClr>
                </a:solidFill>
                <a:latin typeface="Rubik" pitchFamily="2" charset="-79"/>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baseline="0">
                <a:solidFill>
                  <a:schemeClr val="tx1">
                    <a:lumMod val="75000"/>
                    <a:lumOff val="25000"/>
                  </a:schemeClr>
                </a:solidFill>
                <a:latin typeface="Rubik" pitchFamily="2" charset="-79"/>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baseline="0">
                <a:solidFill>
                  <a:schemeClr val="tx1">
                    <a:lumMod val="75000"/>
                    <a:lumOff val="25000"/>
                  </a:schemeClr>
                </a:solidFill>
                <a:latin typeface="Rubik" pitchFamily="2" charset="-79"/>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baseline="0">
                <a:solidFill>
                  <a:schemeClr val="tx1">
                    <a:lumMod val="75000"/>
                    <a:lumOff val="25000"/>
                  </a:schemeClr>
                </a:solidFill>
                <a:latin typeface="Rubik" pitchFamily="2" charset="-79"/>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baseline="0">
                <a:solidFill>
                  <a:schemeClr val="tx1">
                    <a:lumMod val="75000"/>
                    <a:lumOff val="25000"/>
                  </a:schemeClr>
                </a:solidFill>
                <a:latin typeface="Rubik" pitchFamily="2" charset="-79"/>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sz="1800" i="1">
              <a:cs typeface="Rubik"/>
            </a:endParaRPr>
          </a:p>
        </p:txBody>
      </p:sp>
    </p:spTree>
    <p:extLst>
      <p:ext uri="{BB962C8B-B14F-4D97-AF65-F5344CB8AC3E}">
        <p14:creationId xmlns:p14="http://schemas.microsoft.com/office/powerpoint/2010/main" val="25269015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4033AB3C-FE2C-844E-9F8B-5E07F2E18C45}"/>
              </a:ext>
            </a:extLst>
          </p:cNvPr>
          <p:cNvPicPr>
            <a:picLocks noChangeAspect="1"/>
          </p:cNvPicPr>
          <p:nvPr/>
        </p:nvPicPr>
        <p:blipFill>
          <a:blip r:embed="rId3"/>
          <a:stretch>
            <a:fillRect/>
          </a:stretch>
        </p:blipFill>
        <p:spPr>
          <a:xfrm>
            <a:off x="4087556" y="0"/>
            <a:ext cx="4016888" cy="6858000"/>
          </a:xfrm>
          <a:prstGeom prst="rect">
            <a:avLst/>
          </a:prstGeom>
        </p:spPr>
      </p:pic>
    </p:spTree>
    <p:extLst>
      <p:ext uri="{BB962C8B-B14F-4D97-AF65-F5344CB8AC3E}">
        <p14:creationId xmlns:p14="http://schemas.microsoft.com/office/powerpoint/2010/main" val="37040785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10;&#10;Description automatically generated">
            <a:extLst>
              <a:ext uri="{FF2B5EF4-FFF2-40B4-BE49-F238E27FC236}">
                <a16:creationId xmlns:a16="http://schemas.microsoft.com/office/drawing/2014/main" id="{39B21707-1231-46A7-ADC8-85AA102426A0}"/>
              </a:ext>
            </a:extLst>
          </p:cNvPr>
          <p:cNvPicPr>
            <a:picLocks noChangeAspect="1"/>
          </p:cNvPicPr>
          <p:nvPr/>
        </p:nvPicPr>
        <p:blipFill>
          <a:blip r:embed="rId3"/>
          <a:stretch>
            <a:fillRect/>
          </a:stretch>
        </p:blipFill>
        <p:spPr>
          <a:xfrm>
            <a:off x="2012091" y="0"/>
            <a:ext cx="8167817" cy="6858000"/>
          </a:xfrm>
          <a:prstGeom prst="rect">
            <a:avLst/>
          </a:prstGeom>
        </p:spPr>
      </p:pic>
    </p:spTree>
    <p:extLst>
      <p:ext uri="{BB962C8B-B14F-4D97-AF65-F5344CB8AC3E}">
        <p14:creationId xmlns:p14="http://schemas.microsoft.com/office/powerpoint/2010/main" val="1724596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10C7A-0D46-4839-B338-0E2B7E0524F8}"/>
              </a:ext>
            </a:extLst>
          </p:cNvPr>
          <p:cNvSpPr>
            <a:spLocks noGrp="1"/>
          </p:cNvSpPr>
          <p:nvPr>
            <p:ph type="title"/>
          </p:nvPr>
        </p:nvSpPr>
        <p:spPr>
          <a:xfrm>
            <a:off x="591609" y="609600"/>
            <a:ext cx="8596668" cy="892437"/>
          </a:xfrm>
        </p:spPr>
        <p:txBody>
          <a:bodyPr/>
          <a:lstStyle/>
          <a:p>
            <a:r>
              <a:rPr lang="en-US" b="1">
                <a:cs typeface="Rubik"/>
              </a:rPr>
              <a:t>Work Done from Week 3 - 6</a:t>
            </a:r>
          </a:p>
        </p:txBody>
      </p:sp>
      <p:sp>
        <p:nvSpPr>
          <p:cNvPr id="3" name="Content Placeholder 2">
            <a:extLst>
              <a:ext uri="{FF2B5EF4-FFF2-40B4-BE49-F238E27FC236}">
                <a16:creationId xmlns:a16="http://schemas.microsoft.com/office/drawing/2014/main" id="{497C67B6-C6EA-4D24-9844-01613396D435}"/>
              </a:ext>
            </a:extLst>
          </p:cNvPr>
          <p:cNvSpPr>
            <a:spLocks noGrp="1"/>
          </p:cNvSpPr>
          <p:nvPr>
            <p:ph idx="1"/>
          </p:nvPr>
        </p:nvSpPr>
        <p:spPr>
          <a:xfrm>
            <a:off x="677334" y="1935453"/>
            <a:ext cx="9185994" cy="4598082"/>
          </a:xfrm>
        </p:spPr>
        <p:txBody>
          <a:bodyPr vert="horz" lIns="91440" tIns="45720" rIns="91440" bIns="45720" rtlCol="0" anchor="t">
            <a:normAutofit/>
          </a:bodyPr>
          <a:lstStyle/>
          <a:p>
            <a:pPr marL="0" indent="0">
              <a:buNone/>
            </a:pPr>
            <a:endParaRPr lang="en-US" sz="1700">
              <a:cs typeface="Rubik"/>
            </a:endParaRPr>
          </a:p>
          <a:p>
            <a:pPr lvl="2"/>
            <a:endParaRPr lang="en-US">
              <a:cs typeface="Rubik"/>
            </a:endParaRPr>
          </a:p>
        </p:txBody>
      </p:sp>
      <p:sp>
        <p:nvSpPr>
          <p:cNvPr id="5" name="Content Placeholder 2">
            <a:extLst>
              <a:ext uri="{FF2B5EF4-FFF2-40B4-BE49-F238E27FC236}">
                <a16:creationId xmlns:a16="http://schemas.microsoft.com/office/drawing/2014/main" id="{C6BF70B4-6787-43B3-8C16-16861758447A}"/>
              </a:ext>
            </a:extLst>
          </p:cNvPr>
          <p:cNvSpPr txBox="1">
            <a:spLocks/>
          </p:cNvSpPr>
          <p:nvPr/>
        </p:nvSpPr>
        <p:spPr>
          <a:xfrm>
            <a:off x="677334" y="1502037"/>
            <a:ext cx="9185994" cy="4598082"/>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baseline="0">
                <a:solidFill>
                  <a:schemeClr val="tx1">
                    <a:lumMod val="75000"/>
                    <a:lumOff val="25000"/>
                  </a:schemeClr>
                </a:solidFill>
                <a:latin typeface="Rubik" pitchFamily="2" charset="-79"/>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baseline="0">
                <a:solidFill>
                  <a:schemeClr val="tx1">
                    <a:lumMod val="75000"/>
                    <a:lumOff val="25000"/>
                  </a:schemeClr>
                </a:solidFill>
                <a:latin typeface="Rubik" pitchFamily="2" charset="-79"/>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baseline="0">
                <a:solidFill>
                  <a:schemeClr val="tx1">
                    <a:lumMod val="75000"/>
                    <a:lumOff val="25000"/>
                  </a:schemeClr>
                </a:solidFill>
                <a:latin typeface="Rubik" pitchFamily="2" charset="-79"/>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baseline="0">
                <a:solidFill>
                  <a:schemeClr val="tx1">
                    <a:lumMod val="75000"/>
                    <a:lumOff val="25000"/>
                  </a:schemeClr>
                </a:solidFill>
                <a:latin typeface="Rubik" pitchFamily="2" charset="-79"/>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baseline="0">
                <a:solidFill>
                  <a:schemeClr val="tx1">
                    <a:lumMod val="75000"/>
                    <a:lumOff val="25000"/>
                  </a:schemeClr>
                </a:solidFill>
                <a:latin typeface="Rubik" pitchFamily="2" charset="-79"/>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i="1">
                <a:cs typeface="Rubik"/>
              </a:rPr>
              <a:t>Administrators </a:t>
            </a:r>
            <a:endParaRPr lang="en-US"/>
          </a:p>
          <a:p>
            <a:pPr lvl="1"/>
            <a:r>
              <a:rPr lang="en-US" sz="1900">
                <a:cs typeface="Rubik"/>
              </a:rPr>
              <a:t>Create and Delete Helper &amp; Planner Accounts</a:t>
            </a:r>
          </a:p>
          <a:p>
            <a:pPr marL="0" indent="0">
              <a:buNone/>
            </a:pPr>
            <a:endParaRPr lang="en-US" i="1">
              <a:cs typeface="Rubik"/>
            </a:endParaRPr>
          </a:p>
          <a:p>
            <a:pPr marL="0" indent="0">
              <a:buNone/>
            </a:pPr>
            <a:r>
              <a:rPr lang="en-US" i="1">
                <a:cs typeface="Rubik"/>
              </a:rPr>
              <a:t>Planners</a:t>
            </a:r>
            <a:endParaRPr lang="en-US"/>
          </a:p>
          <a:p>
            <a:pPr lvl="1"/>
            <a:r>
              <a:rPr lang="en-US" sz="1800">
                <a:cs typeface="Rubik"/>
              </a:rPr>
              <a:t>Add</a:t>
            </a:r>
            <a:r>
              <a:rPr lang="en-US" sz="1800" i="1">
                <a:cs typeface="Rubik"/>
              </a:rPr>
              <a:t> </a:t>
            </a:r>
            <a:r>
              <a:rPr lang="en-US" sz="1800">
                <a:cs typeface="Rubik"/>
              </a:rPr>
              <a:t>Events, which in turn should have the following details</a:t>
            </a:r>
            <a:endParaRPr lang="en-US">
              <a:cs typeface="Rubik"/>
            </a:endParaRPr>
          </a:p>
          <a:p>
            <a:pPr lvl="1"/>
            <a:r>
              <a:rPr lang="en-US" sz="1800">
                <a:cs typeface="Rubik"/>
              </a:rPr>
              <a:t>Add and Delete</a:t>
            </a:r>
            <a:r>
              <a:rPr lang="en-US" sz="1800" i="1">
                <a:cs typeface="Rubik"/>
              </a:rPr>
              <a:t> </a:t>
            </a:r>
            <a:r>
              <a:rPr lang="en-US" sz="1800">
                <a:cs typeface="Rubik"/>
              </a:rPr>
              <a:t>Venues, which should have an accurate seat chart</a:t>
            </a:r>
            <a:endParaRPr lang="en-US">
              <a:cs typeface="Rubik"/>
            </a:endParaRPr>
          </a:p>
          <a:p>
            <a:pPr lvl="1"/>
            <a:endParaRPr lang="en-US" sz="1800">
              <a:cs typeface="Rubik"/>
            </a:endParaRPr>
          </a:p>
          <a:p>
            <a:pPr marL="0" indent="0">
              <a:buNone/>
            </a:pPr>
            <a:r>
              <a:rPr lang="en-US" i="1">
                <a:cs typeface="Rubik"/>
              </a:rPr>
              <a:t>Helpers</a:t>
            </a:r>
            <a:endParaRPr lang="en-US">
              <a:cs typeface="Rubik"/>
            </a:endParaRPr>
          </a:p>
          <a:p>
            <a:pPr lvl="1"/>
            <a:r>
              <a:rPr lang="en-US" sz="1800">
                <a:cs typeface="Rubik"/>
              </a:rPr>
              <a:t>View Events and</a:t>
            </a:r>
            <a:r>
              <a:rPr lang="en-US" sz="1800" i="1">
                <a:cs typeface="Rubik"/>
              </a:rPr>
              <a:t> </a:t>
            </a:r>
            <a:r>
              <a:rPr lang="en-US" sz="1800">
                <a:cs typeface="Rubik"/>
              </a:rPr>
              <a:t>Event Details</a:t>
            </a:r>
          </a:p>
        </p:txBody>
      </p:sp>
    </p:spTree>
    <p:extLst>
      <p:ext uri="{BB962C8B-B14F-4D97-AF65-F5344CB8AC3E}">
        <p14:creationId xmlns:p14="http://schemas.microsoft.com/office/powerpoint/2010/main" val="3597426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10C7A-0D46-4839-B338-0E2B7E0524F8}"/>
              </a:ext>
            </a:extLst>
          </p:cNvPr>
          <p:cNvSpPr>
            <a:spLocks noGrp="1"/>
          </p:cNvSpPr>
          <p:nvPr>
            <p:ph type="title"/>
          </p:nvPr>
        </p:nvSpPr>
        <p:spPr>
          <a:xfrm>
            <a:off x="601134" y="180975"/>
            <a:ext cx="8596668" cy="1320800"/>
          </a:xfrm>
        </p:spPr>
        <p:txBody>
          <a:bodyPr/>
          <a:lstStyle/>
          <a:p>
            <a:r>
              <a:rPr lang="en-US" b="1">
                <a:cs typeface="Rubik"/>
              </a:rPr>
              <a:t>Work Plan for Week 6 - 12</a:t>
            </a:r>
          </a:p>
        </p:txBody>
      </p:sp>
      <p:sp>
        <p:nvSpPr>
          <p:cNvPr id="3" name="Content Placeholder 2">
            <a:extLst>
              <a:ext uri="{FF2B5EF4-FFF2-40B4-BE49-F238E27FC236}">
                <a16:creationId xmlns:a16="http://schemas.microsoft.com/office/drawing/2014/main" id="{497C67B6-C6EA-4D24-9844-01613396D435}"/>
              </a:ext>
            </a:extLst>
          </p:cNvPr>
          <p:cNvSpPr>
            <a:spLocks noGrp="1"/>
          </p:cNvSpPr>
          <p:nvPr>
            <p:ph idx="1"/>
          </p:nvPr>
        </p:nvSpPr>
        <p:spPr>
          <a:xfrm>
            <a:off x="677334" y="1935453"/>
            <a:ext cx="9185994" cy="4598082"/>
          </a:xfrm>
        </p:spPr>
        <p:txBody>
          <a:bodyPr vert="horz" lIns="91440" tIns="45720" rIns="91440" bIns="45720" rtlCol="0" anchor="t">
            <a:normAutofit/>
          </a:bodyPr>
          <a:lstStyle/>
          <a:p>
            <a:pPr marL="0" indent="0">
              <a:buNone/>
            </a:pPr>
            <a:endParaRPr lang="en-US" sz="1700">
              <a:cs typeface="Rubik"/>
            </a:endParaRPr>
          </a:p>
          <a:p>
            <a:pPr lvl="2"/>
            <a:endParaRPr lang="en-US">
              <a:cs typeface="Rubik"/>
            </a:endParaRPr>
          </a:p>
        </p:txBody>
      </p:sp>
      <p:sp>
        <p:nvSpPr>
          <p:cNvPr id="6" name="Content Placeholder 2">
            <a:extLst>
              <a:ext uri="{FF2B5EF4-FFF2-40B4-BE49-F238E27FC236}">
                <a16:creationId xmlns:a16="http://schemas.microsoft.com/office/drawing/2014/main" id="{1C1BFF4E-10E3-4617-8F70-44E25F3C6A3C}"/>
              </a:ext>
            </a:extLst>
          </p:cNvPr>
          <p:cNvSpPr txBox="1">
            <a:spLocks/>
          </p:cNvSpPr>
          <p:nvPr/>
        </p:nvSpPr>
        <p:spPr>
          <a:xfrm>
            <a:off x="601134" y="1204041"/>
            <a:ext cx="9900369" cy="5329494"/>
          </a:xfrm>
          <a:prstGeom prst="rect">
            <a:avLst/>
          </a:prstGeom>
        </p:spPr>
        <p:txBody>
          <a:bodyPr vert="horz" lIns="91440" tIns="45720" rIns="91440" bIns="45720" rtlCol="0" anchor="t">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baseline="0">
                <a:solidFill>
                  <a:schemeClr val="tx1">
                    <a:lumMod val="75000"/>
                    <a:lumOff val="25000"/>
                  </a:schemeClr>
                </a:solidFill>
                <a:latin typeface="Rubik" pitchFamily="2" charset="-79"/>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baseline="0">
                <a:solidFill>
                  <a:schemeClr val="tx1">
                    <a:lumMod val="75000"/>
                    <a:lumOff val="25000"/>
                  </a:schemeClr>
                </a:solidFill>
                <a:latin typeface="Rubik" pitchFamily="2" charset="-79"/>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baseline="0">
                <a:solidFill>
                  <a:schemeClr val="tx1">
                    <a:lumMod val="75000"/>
                    <a:lumOff val="25000"/>
                  </a:schemeClr>
                </a:solidFill>
                <a:latin typeface="Rubik" pitchFamily="2" charset="-79"/>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baseline="0">
                <a:solidFill>
                  <a:schemeClr val="tx1">
                    <a:lumMod val="75000"/>
                    <a:lumOff val="25000"/>
                  </a:schemeClr>
                </a:solidFill>
                <a:latin typeface="Rubik" pitchFamily="2" charset="-79"/>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baseline="0">
                <a:solidFill>
                  <a:schemeClr val="tx1">
                    <a:lumMod val="75000"/>
                    <a:lumOff val="25000"/>
                  </a:schemeClr>
                </a:solidFill>
                <a:latin typeface="Rubik" pitchFamily="2" charset="-79"/>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200">
                <a:cs typeface="Rubik"/>
              </a:rPr>
              <a:t>In the next 6 weeks, the app should include the following features:</a:t>
            </a:r>
          </a:p>
          <a:p>
            <a:r>
              <a:rPr lang="en-US" sz="1200" i="1">
                <a:cs typeface="Rubik"/>
              </a:rPr>
              <a:t>Allow Administrators </a:t>
            </a:r>
            <a:r>
              <a:rPr lang="en-US" sz="1200">
                <a:cs typeface="Rubik"/>
              </a:rPr>
              <a:t> </a:t>
            </a:r>
          </a:p>
          <a:p>
            <a:pPr lvl="1"/>
            <a:r>
              <a:rPr lang="en-US" sz="1200">
                <a:cs typeface="Rubik"/>
              </a:rPr>
              <a:t>Think of a way to allow admin to sort the list of planner/helper accounts by name, email</a:t>
            </a:r>
            <a:endParaRPr lang="en-US" sz="1200">
              <a:cs typeface="Rubik" pitchFamily="2" charset="-79"/>
            </a:endParaRPr>
          </a:p>
          <a:p>
            <a:pPr lvl="1"/>
            <a:r>
              <a:rPr lang="en-US" sz="1200">
                <a:cs typeface="Rubik"/>
              </a:rPr>
              <a:t>Or instead show the date of created so the admin is able to see clearer of how the table is group by</a:t>
            </a:r>
            <a:endParaRPr lang="en-US" sz="1200">
              <a:cs typeface="Rubik" pitchFamily="2" charset="-79"/>
            </a:endParaRPr>
          </a:p>
          <a:p>
            <a:pPr lvl="1"/>
            <a:r>
              <a:rPr lang="en-US" sz="1200">
                <a:cs typeface="Rubik"/>
              </a:rPr>
              <a:t>Another way is to add pagination</a:t>
            </a:r>
            <a:endParaRPr lang="en-US" sz="1200">
              <a:cs typeface="Rubik" pitchFamily="2" charset="-79"/>
            </a:endParaRPr>
          </a:p>
          <a:p>
            <a:pPr marL="457200" lvl="1" indent="0">
              <a:buNone/>
            </a:pPr>
            <a:endParaRPr lang="en-US" sz="1200">
              <a:cs typeface="Rubik"/>
            </a:endParaRPr>
          </a:p>
          <a:p>
            <a:r>
              <a:rPr lang="en-US" sz="1200" i="1">
                <a:cs typeface="Rubik"/>
              </a:rPr>
              <a:t>Allow Planner</a:t>
            </a:r>
          </a:p>
          <a:p>
            <a:pPr lvl="1"/>
            <a:r>
              <a:rPr lang="en-US" sz="1200" b="1" i="1">
                <a:cs typeface="Rubik"/>
              </a:rPr>
              <a:t>Edit </a:t>
            </a:r>
            <a:r>
              <a:rPr lang="en-US" sz="1200">
                <a:cs typeface="Rubik"/>
              </a:rPr>
              <a:t>and</a:t>
            </a:r>
            <a:r>
              <a:rPr lang="en-US" sz="1200" b="1" i="1">
                <a:cs typeface="Rubik"/>
              </a:rPr>
              <a:t> Delete Events</a:t>
            </a:r>
            <a:r>
              <a:rPr lang="en-US" sz="1200">
                <a:cs typeface="Rubik"/>
              </a:rPr>
              <a:t>, which in turn should have the following details</a:t>
            </a:r>
          </a:p>
          <a:p>
            <a:pPr marL="914400" lvl="2" indent="0">
              <a:buNone/>
            </a:pPr>
            <a:endParaRPr lang="en-US" sz="1200">
              <a:cs typeface="Rubik"/>
            </a:endParaRPr>
          </a:p>
          <a:p>
            <a:r>
              <a:rPr lang="en-US" sz="1200" i="1">
                <a:cs typeface="Rubik"/>
              </a:rPr>
              <a:t>Allow Helpers</a:t>
            </a:r>
            <a:endParaRPr lang="en-US" sz="1200">
              <a:cs typeface="Rubik"/>
            </a:endParaRPr>
          </a:p>
          <a:p>
            <a:pPr lvl="1"/>
            <a:r>
              <a:rPr lang="en-US" sz="1200" b="1" i="1">
                <a:cs typeface="Rubik"/>
              </a:rPr>
              <a:t>Reserve seats </a:t>
            </a:r>
            <a:r>
              <a:rPr lang="en-US" sz="1200">
                <a:cs typeface="Rubik"/>
              </a:rPr>
              <a:t>in event</a:t>
            </a:r>
          </a:p>
          <a:p>
            <a:pPr lvl="1"/>
            <a:r>
              <a:rPr lang="en-US" sz="1200" b="1" i="1">
                <a:cs typeface="Rubik"/>
              </a:rPr>
              <a:t>Search</a:t>
            </a:r>
            <a:r>
              <a:rPr lang="en-US" sz="1200">
                <a:cs typeface="Rubik"/>
              </a:rPr>
              <a:t> for existing </a:t>
            </a:r>
            <a:r>
              <a:rPr lang="en-US" sz="1200" b="1" i="1">
                <a:cs typeface="Rubik"/>
              </a:rPr>
              <a:t>reservations</a:t>
            </a:r>
            <a:endParaRPr lang="en-US" sz="1200">
              <a:cs typeface="Rubik"/>
            </a:endParaRPr>
          </a:p>
          <a:p>
            <a:pPr lvl="1"/>
            <a:r>
              <a:rPr lang="en-US" sz="1200" b="1" i="1">
                <a:cs typeface="Rubik"/>
              </a:rPr>
              <a:t>Delete</a:t>
            </a:r>
            <a:r>
              <a:rPr lang="en-US" sz="1200">
                <a:cs typeface="Rubik"/>
              </a:rPr>
              <a:t> </a:t>
            </a:r>
            <a:r>
              <a:rPr lang="en-US" sz="1200" b="1" i="1">
                <a:cs typeface="Rubik"/>
              </a:rPr>
              <a:t>reservations</a:t>
            </a:r>
            <a:endParaRPr lang="en-US" sz="1200">
              <a:cs typeface="Rubik"/>
            </a:endParaRPr>
          </a:p>
          <a:p>
            <a:pPr lvl="1"/>
            <a:r>
              <a:rPr lang="en-US" sz="1200">
                <a:cs typeface="Rubik"/>
              </a:rPr>
              <a:t>Put </a:t>
            </a:r>
            <a:r>
              <a:rPr lang="en-US" sz="1200" b="1" i="1">
                <a:cs typeface="Rubik"/>
              </a:rPr>
              <a:t>guests</a:t>
            </a:r>
            <a:r>
              <a:rPr lang="en-US" sz="1200">
                <a:cs typeface="Rubik"/>
              </a:rPr>
              <a:t> in </a:t>
            </a:r>
            <a:r>
              <a:rPr lang="en-US" sz="1200" b="1" i="1">
                <a:cs typeface="Rubik"/>
              </a:rPr>
              <a:t>waiting</a:t>
            </a:r>
            <a:r>
              <a:rPr lang="en-US" sz="1200">
                <a:cs typeface="Rubik"/>
              </a:rPr>
              <a:t> </a:t>
            </a:r>
            <a:r>
              <a:rPr lang="en-US" sz="1200" b="1" i="1">
                <a:cs typeface="Rubik"/>
              </a:rPr>
              <a:t>list</a:t>
            </a:r>
            <a:r>
              <a:rPr lang="en-US" sz="1200">
                <a:cs typeface="Rubik"/>
              </a:rPr>
              <a:t> if they exceed the mandated amount of seats per reservations</a:t>
            </a:r>
          </a:p>
          <a:p>
            <a:pPr lvl="1"/>
            <a:r>
              <a:rPr lang="en-US" sz="1200" b="1" i="1">
                <a:cs typeface="Rubik"/>
              </a:rPr>
              <a:t>SMS Attendee </a:t>
            </a:r>
            <a:r>
              <a:rPr lang="en-US" sz="1200">
                <a:cs typeface="Rubik"/>
              </a:rPr>
              <a:t>their Seat Numbers</a:t>
            </a:r>
          </a:p>
          <a:p>
            <a:pPr lvl="1"/>
            <a:endParaRPr lang="en-US" sz="1200">
              <a:cs typeface="Rubik"/>
            </a:endParaRPr>
          </a:p>
          <a:p>
            <a:r>
              <a:rPr lang="en-US" sz="1200">
                <a:cs typeface="Rubik"/>
              </a:rPr>
              <a:t>Hosting of the system</a:t>
            </a:r>
          </a:p>
        </p:txBody>
      </p:sp>
    </p:spTree>
    <p:extLst>
      <p:ext uri="{BB962C8B-B14F-4D97-AF65-F5344CB8AC3E}">
        <p14:creationId xmlns:p14="http://schemas.microsoft.com/office/powerpoint/2010/main" val="25636625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10C7A-0D46-4839-B338-0E2B7E0524F8}"/>
              </a:ext>
            </a:extLst>
          </p:cNvPr>
          <p:cNvSpPr>
            <a:spLocks noGrp="1"/>
          </p:cNvSpPr>
          <p:nvPr>
            <p:ph type="title"/>
          </p:nvPr>
        </p:nvSpPr>
        <p:spPr>
          <a:xfrm>
            <a:off x="677334" y="209550"/>
            <a:ext cx="8596668" cy="1320800"/>
          </a:xfrm>
        </p:spPr>
        <p:txBody>
          <a:bodyPr/>
          <a:lstStyle/>
          <a:p>
            <a:r>
              <a:rPr lang="en-US" b="1">
                <a:cs typeface="Rubik"/>
              </a:rPr>
              <a:t>Challenges</a:t>
            </a:r>
          </a:p>
        </p:txBody>
      </p:sp>
      <p:sp>
        <p:nvSpPr>
          <p:cNvPr id="3" name="Content Placeholder 2">
            <a:extLst>
              <a:ext uri="{FF2B5EF4-FFF2-40B4-BE49-F238E27FC236}">
                <a16:creationId xmlns:a16="http://schemas.microsoft.com/office/drawing/2014/main" id="{497C67B6-C6EA-4D24-9844-01613396D435}"/>
              </a:ext>
            </a:extLst>
          </p:cNvPr>
          <p:cNvSpPr>
            <a:spLocks noGrp="1"/>
          </p:cNvSpPr>
          <p:nvPr>
            <p:ph idx="1"/>
          </p:nvPr>
        </p:nvSpPr>
        <p:spPr>
          <a:xfrm>
            <a:off x="677334" y="1051360"/>
            <a:ext cx="9185994" cy="5493432"/>
          </a:xfrm>
        </p:spPr>
        <p:txBody>
          <a:bodyPr vert="horz" lIns="91440" tIns="45720" rIns="91440" bIns="45720" rtlCol="0" anchor="t">
            <a:normAutofit/>
          </a:bodyPr>
          <a:lstStyle/>
          <a:p>
            <a:pPr>
              <a:buFont typeface="Wingdings 3"/>
              <a:buChar char=""/>
            </a:pPr>
            <a:r>
              <a:rPr lang="en-US" sz="1700" b="1" i="1">
                <a:cs typeface="Rubik"/>
              </a:rPr>
              <a:t>Vignesh</a:t>
            </a:r>
            <a:endParaRPr lang="en-US" sz="1700">
              <a:cs typeface="Rubik"/>
            </a:endParaRPr>
          </a:p>
          <a:p>
            <a:pPr marL="1028700" lvl="1">
              <a:buFont typeface="Wingdings 3"/>
              <a:buChar char=""/>
            </a:pPr>
            <a:r>
              <a:rPr lang="en-US" sz="1700">
                <a:cs typeface="Rubik"/>
              </a:rPr>
              <a:t>Creation of the seating chart system, as I had to figure out a feasible method for us to integrate a flexible mapping system</a:t>
            </a:r>
          </a:p>
          <a:p>
            <a:pPr marL="1028700" lvl="1">
              <a:buFont typeface="Wingdings 3"/>
              <a:buChar char=""/>
            </a:pPr>
            <a:r>
              <a:rPr lang="en-US" sz="1700">
                <a:cs typeface="Rubik"/>
              </a:rPr>
              <a:t>Figuring out how to integrate the back end into the various features we have</a:t>
            </a:r>
            <a:endParaRPr lang="en-US"/>
          </a:p>
          <a:p>
            <a:pPr marL="457200" lvl="1" indent="0">
              <a:buNone/>
            </a:pPr>
            <a:endParaRPr lang="en-US" sz="1700">
              <a:cs typeface="Rubik"/>
            </a:endParaRPr>
          </a:p>
          <a:p>
            <a:pPr>
              <a:buFont typeface="Wingdings 3"/>
              <a:buChar char=""/>
            </a:pPr>
            <a:r>
              <a:rPr lang="en-US" sz="1700" b="1" i="1">
                <a:cs typeface="Rubik"/>
              </a:rPr>
              <a:t>Lester</a:t>
            </a:r>
            <a:endParaRPr lang="en-US" sz="1700">
              <a:cs typeface="Rubik"/>
            </a:endParaRPr>
          </a:p>
          <a:p>
            <a:pPr marL="1028700" lvl="1">
              <a:buFont typeface="Wingdings 3"/>
              <a:buChar char=""/>
            </a:pPr>
            <a:r>
              <a:rPr lang="en-US" sz="1700">
                <a:cs typeface="Rubik"/>
              </a:rPr>
              <a:t>Adapting to and understanding of the new programing language which is, NodeJS and JavaScript, as I am not very experienced with it, compared to C#/</a:t>
            </a:r>
            <a:r>
              <a:rPr lang="en-US" sz="1700" err="1">
                <a:cs typeface="Rubik"/>
              </a:rPr>
              <a:t>Asp.net</a:t>
            </a:r>
            <a:r>
              <a:rPr lang="en-US" sz="1700">
                <a:cs typeface="Rubik"/>
              </a:rPr>
              <a:t> which I have more experience in.  </a:t>
            </a:r>
          </a:p>
          <a:p>
            <a:pPr marL="1028700" lvl="1">
              <a:buFont typeface="Wingdings 3"/>
              <a:buChar char=""/>
            </a:pPr>
            <a:endParaRPr lang="en-US" sz="1700">
              <a:cs typeface="Rubik"/>
            </a:endParaRPr>
          </a:p>
          <a:p>
            <a:pPr>
              <a:buFont typeface="Wingdings 3"/>
              <a:buChar char=""/>
            </a:pPr>
            <a:r>
              <a:rPr lang="en-US" sz="1700" b="1" i="1">
                <a:cs typeface="Rubik"/>
              </a:rPr>
              <a:t>Bryan</a:t>
            </a:r>
            <a:endParaRPr lang="en-US" sz="1700">
              <a:cs typeface="Rubik"/>
            </a:endParaRPr>
          </a:p>
          <a:p>
            <a:pPr marL="1028700" lvl="1">
              <a:buFont typeface="Wingdings 3"/>
              <a:buChar char=""/>
            </a:pPr>
            <a:r>
              <a:rPr lang="en-US" sz="1700">
                <a:cs typeface="Rubik"/>
              </a:rPr>
              <a:t>Similarly to what Lester has mentioned, due to a lack of experience in developing in </a:t>
            </a:r>
            <a:r>
              <a:rPr lang="en-US" sz="1700" err="1">
                <a:cs typeface="Rubik"/>
              </a:rPr>
              <a:t>Javascript</a:t>
            </a:r>
            <a:r>
              <a:rPr lang="en-US" sz="1700">
                <a:cs typeface="Rubik"/>
              </a:rPr>
              <a:t>, it was really difficult to understand all the new and different syntax and functions of the language itself. Additionally, I struggled during the implementation of the database since I am using an IDE that I have very little exposure to.</a:t>
            </a:r>
          </a:p>
        </p:txBody>
      </p:sp>
    </p:spTree>
    <p:extLst>
      <p:ext uri="{BB962C8B-B14F-4D97-AF65-F5344CB8AC3E}">
        <p14:creationId xmlns:p14="http://schemas.microsoft.com/office/powerpoint/2010/main" val="1563389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10C7A-0D46-4839-B338-0E2B7E0524F8}"/>
              </a:ext>
            </a:extLst>
          </p:cNvPr>
          <p:cNvSpPr>
            <a:spLocks noGrp="1"/>
          </p:cNvSpPr>
          <p:nvPr>
            <p:ph type="title"/>
          </p:nvPr>
        </p:nvSpPr>
        <p:spPr>
          <a:xfrm>
            <a:off x="677334" y="209550"/>
            <a:ext cx="8596668" cy="1320800"/>
          </a:xfrm>
        </p:spPr>
        <p:txBody>
          <a:bodyPr/>
          <a:lstStyle/>
          <a:p>
            <a:r>
              <a:rPr lang="en-US" b="1">
                <a:cs typeface="Rubik"/>
              </a:rPr>
              <a:t>Overcoming these Challenges</a:t>
            </a:r>
          </a:p>
        </p:txBody>
      </p:sp>
      <p:sp>
        <p:nvSpPr>
          <p:cNvPr id="3" name="Content Placeholder 2">
            <a:extLst>
              <a:ext uri="{FF2B5EF4-FFF2-40B4-BE49-F238E27FC236}">
                <a16:creationId xmlns:a16="http://schemas.microsoft.com/office/drawing/2014/main" id="{497C67B6-C6EA-4D24-9844-01613396D435}"/>
              </a:ext>
            </a:extLst>
          </p:cNvPr>
          <p:cNvSpPr>
            <a:spLocks noGrp="1"/>
          </p:cNvSpPr>
          <p:nvPr>
            <p:ph idx="1"/>
          </p:nvPr>
        </p:nvSpPr>
        <p:spPr>
          <a:xfrm>
            <a:off x="677334" y="1051360"/>
            <a:ext cx="9185994" cy="5493432"/>
          </a:xfrm>
        </p:spPr>
        <p:txBody>
          <a:bodyPr vert="horz" lIns="91440" tIns="45720" rIns="91440" bIns="45720" rtlCol="0" anchor="t">
            <a:normAutofit lnSpcReduction="10000"/>
          </a:bodyPr>
          <a:lstStyle/>
          <a:p>
            <a:pPr>
              <a:buFont typeface="Wingdings 3"/>
              <a:buChar char=""/>
            </a:pPr>
            <a:r>
              <a:rPr lang="en-US" sz="1700" b="1" i="1">
                <a:cs typeface="Rubik"/>
              </a:rPr>
              <a:t>Vignesh</a:t>
            </a:r>
            <a:endParaRPr lang="en-US" sz="1700">
              <a:cs typeface="Rubik"/>
            </a:endParaRPr>
          </a:p>
          <a:p>
            <a:pPr marL="1028700" lvl="1">
              <a:buFont typeface="Wingdings 3"/>
              <a:buChar char=""/>
            </a:pPr>
            <a:r>
              <a:rPr lang="en-US" sz="1700">
                <a:cs typeface="Rubik"/>
              </a:rPr>
              <a:t>In the end, I settled on using seat plugin as a base and then experimenting with it to find ways to customize the mapping system to fit the application needs</a:t>
            </a:r>
          </a:p>
          <a:p>
            <a:pPr marL="1028700" lvl="1">
              <a:buFont typeface="Wingdings 3"/>
              <a:buChar char=""/>
            </a:pPr>
            <a:r>
              <a:rPr lang="en-US" sz="1700">
                <a:cs typeface="Rubik"/>
              </a:rPr>
              <a:t>As for the back end, using a database wrapper made integration relatively painless</a:t>
            </a:r>
          </a:p>
          <a:p>
            <a:pPr marL="457200" lvl="1" indent="0">
              <a:buNone/>
            </a:pPr>
            <a:endParaRPr lang="en-US" sz="1700">
              <a:cs typeface="Rubik"/>
            </a:endParaRPr>
          </a:p>
          <a:p>
            <a:pPr>
              <a:buFont typeface="Wingdings 3"/>
              <a:buChar char=""/>
            </a:pPr>
            <a:r>
              <a:rPr lang="en-US" sz="1700" b="1" i="1">
                <a:cs typeface="Rubik"/>
              </a:rPr>
              <a:t>Lester</a:t>
            </a:r>
            <a:endParaRPr lang="en-US" sz="1700">
              <a:cs typeface="Rubik"/>
            </a:endParaRPr>
          </a:p>
          <a:p>
            <a:pPr marL="1028700" lvl="1">
              <a:buFont typeface="Wingdings 3"/>
              <a:buChar char=""/>
            </a:pPr>
            <a:r>
              <a:rPr lang="en-US" sz="1700">
                <a:cs typeface="Rubik"/>
              </a:rPr>
              <a:t>As, I was relatively new to the programming language, JavaScript, what I did to overcome these challenges was to look up tutorial videos online and create a simple TODO list application. Furthermore, I also seek help from Vignesh who is much more experienced in the programming language. </a:t>
            </a:r>
          </a:p>
          <a:p>
            <a:pPr marL="1028700" lvl="1">
              <a:buFont typeface="Wingdings 3"/>
              <a:buChar char=""/>
            </a:pPr>
            <a:endParaRPr lang="en-US" sz="1700">
              <a:cs typeface="Rubik"/>
            </a:endParaRPr>
          </a:p>
          <a:p>
            <a:pPr>
              <a:buFont typeface="Wingdings 3"/>
              <a:buChar char=""/>
            </a:pPr>
            <a:r>
              <a:rPr lang="en-US" sz="1700" b="1" i="1">
                <a:cs typeface="Rubik"/>
              </a:rPr>
              <a:t>Bryan</a:t>
            </a:r>
            <a:endParaRPr lang="en-US" sz="1700">
              <a:cs typeface="Rubik"/>
            </a:endParaRPr>
          </a:p>
          <a:p>
            <a:pPr marL="1028700" lvl="1">
              <a:buFont typeface="Wingdings 3"/>
              <a:buChar char=""/>
            </a:pPr>
            <a:r>
              <a:rPr lang="en-US" sz="1700">
                <a:cs typeface="Rubik"/>
              </a:rPr>
              <a:t>Likewise, being new JavaScript I had to constantly search for tutorials online and also refer to different communities such as (Reddit and Stack Overflow) for resources to aid in the understanding of the new language. My teammates were also really helpful during the learning process as they patiently sat down with me to help me understand the various blocks of codes in our project</a:t>
            </a:r>
          </a:p>
        </p:txBody>
      </p:sp>
    </p:spTree>
    <p:extLst>
      <p:ext uri="{BB962C8B-B14F-4D97-AF65-F5344CB8AC3E}">
        <p14:creationId xmlns:p14="http://schemas.microsoft.com/office/powerpoint/2010/main" val="3965735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B5304-F64E-5E49-8A94-7716E04EBC0A}"/>
              </a:ext>
            </a:extLst>
          </p:cNvPr>
          <p:cNvSpPr>
            <a:spLocks noGrp="1"/>
          </p:cNvSpPr>
          <p:nvPr>
            <p:ph type="title"/>
          </p:nvPr>
        </p:nvSpPr>
        <p:spPr>
          <a:xfrm>
            <a:off x="632179" y="1422400"/>
            <a:ext cx="8596668" cy="3403600"/>
          </a:xfrm>
        </p:spPr>
        <p:txBody>
          <a:bodyPr/>
          <a:lstStyle/>
          <a:p>
            <a:r>
              <a:rPr lang="en-GB"/>
              <a:t>Thank you!</a:t>
            </a:r>
          </a:p>
        </p:txBody>
      </p:sp>
    </p:spTree>
    <p:extLst>
      <p:ext uri="{BB962C8B-B14F-4D97-AF65-F5344CB8AC3E}">
        <p14:creationId xmlns:p14="http://schemas.microsoft.com/office/powerpoint/2010/main" val="26242185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10C7A-0D46-4839-B338-0E2B7E0524F8}"/>
              </a:ext>
            </a:extLst>
          </p:cNvPr>
          <p:cNvSpPr>
            <a:spLocks noGrp="1"/>
          </p:cNvSpPr>
          <p:nvPr>
            <p:ph type="title"/>
          </p:nvPr>
        </p:nvSpPr>
        <p:spPr/>
        <p:txBody>
          <a:bodyPr/>
          <a:lstStyle/>
          <a:p>
            <a:r>
              <a:rPr lang="en-US" b="1">
                <a:cs typeface="Rubik"/>
              </a:rPr>
              <a:t>Job Scope </a:t>
            </a:r>
            <a:endParaRPr lang="en-US" b="1"/>
          </a:p>
        </p:txBody>
      </p:sp>
      <p:sp>
        <p:nvSpPr>
          <p:cNvPr id="3" name="Content Placeholder 2">
            <a:extLst>
              <a:ext uri="{FF2B5EF4-FFF2-40B4-BE49-F238E27FC236}">
                <a16:creationId xmlns:a16="http://schemas.microsoft.com/office/drawing/2014/main" id="{497C67B6-C6EA-4D24-9844-01613396D435}"/>
              </a:ext>
            </a:extLst>
          </p:cNvPr>
          <p:cNvSpPr>
            <a:spLocks noGrp="1"/>
          </p:cNvSpPr>
          <p:nvPr>
            <p:ph idx="1"/>
          </p:nvPr>
        </p:nvSpPr>
        <p:spPr>
          <a:xfrm>
            <a:off x="677334" y="1935453"/>
            <a:ext cx="9185994" cy="4598082"/>
          </a:xfrm>
        </p:spPr>
        <p:txBody>
          <a:bodyPr vert="horz" lIns="91440" tIns="45720" rIns="91440" bIns="45720" rtlCol="0" anchor="t">
            <a:normAutofit fontScale="92500" lnSpcReduction="10000"/>
          </a:bodyPr>
          <a:lstStyle/>
          <a:p>
            <a:pPr marL="0" indent="0">
              <a:buNone/>
            </a:pPr>
            <a:r>
              <a:rPr lang="en-US" sz="1700">
                <a:cs typeface="Rubik"/>
              </a:rPr>
              <a:t>App should be able to</a:t>
            </a:r>
          </a:p>
          <a:p>
            <a:r>
              <a:rPr lang="en-US" i="1">
                <a:cs typeface="Rubik"/>
              </a:rPr>
              <a:t>Allow Administrators </a:t>
            </a:r>
          </a:p>
          <a:p>
            <a:pPr lvl="1"/>
            <a:r>
              <a:rPr lang="en-US" sz="1900" b="1" i="1">
                <a:cs typeface="Rubik"/>
              </a:rPr>
              <a:t>Create</a:t>
            </a:r>
            <a:r>
              <a:rPr lang="en-US" sz="1900">
                <a:cs typeface="Rubik"/>
              </a:rPr>
              <a:t> and </a:t>
            </a:r>
            <a:r>
              <a:rPr lang="en-US" sz="1900" b="1" i="1">
                <a:cs typeface="Rubik"/>
              </a:rPr>
              <a:t>Delete</a:t>
            </a:r>
            <a:r>
              <a:rPr lang="en-US" sz="1900">
                <a:cs typeface="Rubik"/>
              </a:rPr>
              <a:t> Helper &amp; Planner </a:t>
            </a:r>
            <a:r>
              <a:rPr lang="en-US" sz="1900" b="1" i="1">
                <a:cs typeface="Rubik"/>
              </a:rPr>
              <a:t>Accounts</a:t>
            </a:r>
          </a:p>
          <a:p>
            <a:r>
              <a:rPr lang="en-US" i="1">
                <a:cs typeface="Rubik"/>
              </a:rPr>
              <a:t>Allow Planners</a:t>
            </a:r>
          </a:p>
          <a:p>
            <a:pPr lvl="1"/>
            <a:r>
              <a:rPr lang="en-US" sz="1800" b="1" i="1">
                <a:cs typeface="Rubik"/>
              </a:rPr>
              <a:t>Add, Edit </a:t>
            </a:r>
            <a:r>
              <a:rPr lang="en-US" sz="1800">
                <a:cs typeface="Rubik"/>
              </a:rPr>
              <a:t>and</a:t>
            </a:r>
            <a:r>
              <a:rPr lang="en-US" sz="1800" b="1" i="1">
                <a:cs typeface="Rubik"/>
              </a:rPr>
              <a:t> Delete Events</a:t>
            </a:r>
            <a:r>
              <a:rPr lang="en-US" sz="1800">
                <a:cs typeface="Rubik"/>
              </a:rPr>
              <a:t>, which in turn should have the following details</a:t>
            </a:r>
          </a:p>
          <a:p>
            <a:pPr lvl="2"/>
            <a:r>
              <a:rPr lang="en-US">
                <a:cs typeface="Rubik"/>
              </a:rPr>
              <a:t>Name</a:t>
            </a:r>
          </a:p>
          <a:p>
            <a:pPr lvl="2"/>
            <a:r>
              <a:rPr lang="en-US">
                <a:cs typeface="Rubik"/>
              </a:rPr>
              <a:t>Start Date Time</a:t>
            </a:r>
          </a:p>
          <a:p>
            <a:pPr lvl="2"/>
            <a:r>
              <a:rPr lang="en-US">
                <a:cs typeface="Rubik"/>
              </a:rPr>
              <a:t>Venue</a:t>
            </a:r>
          </a:p>
          <a:p>
            <a:pPr lvl="2"/>
            <a:r>
              <a:rPr lang="en-US">
                <a:cs typeface="Rubik"/>
              </a:rPr>
              <a:t>Maximum number of seats per reservation</a:t>
            </a:r>
          </a:p>
          <a:p>
            <a:pPr lvl="2"/>
            <a:r>
              <a:rPr lang="en-US">
                <a:cs typeface="Rubik"/>
              </a:rPr>
              <a:t>Whether they should prioritize back rows</a:t>
            </a:r>
          </a:p>
          <a:p>
            <a:pPr lvl="2"/>
            <a:r>
              <a:rPr lang="en-US">
                <a:cs typeface="Rubik"/>
              </a:rPr>
              <a:t>Different seat types</a:t>
            </a:r>
          </a:p>
          <a:p>
            <a:pPr lvl="2"/>
            <a:r>
              <a:rPr lang="en-US">
                <a:cs typeface="Rubik"/>
              </a:rPr>
              <a:t>Blocked seats</a:t>
            </a:r>
          </a:p>
          <a:p>
            <a:pPr lvl="2"/>
            <a:r>
              <a:rPr lang="en-US">
                <a:cs typeface="Rubik"/>
              </a:rPr>
              <a:t>Helpers assigned</a:t>
            </a:r>
          </a:p>
          <a:p>
            <a:pPr lvl="1"/>
            <a:r>
              <a:rPr lang="en-US" sz="1800" b="1" i="1">
                <a:cs typeface="Rubik"/>
              </a:rPr>
              <a:t>Add</a:t>
            </a:r>
            <a:r>
              <a:rPr lang="en-US" sz="1800">
                <a:cs typeface="Rubik"/>
              </a:rPr>
              <a:t> and </a:t>
            </a:r>
            <a:r>
              <a:rPr lang="en-US" sz="1800" b="1" i="1">
                <a:cs typeface="Rubik"/>
              </a:rPr>
              <a:t>Delete</a:t>
            </a:r>
            <a:r>
              <a:rPr lang="en-US" sz="1800" i="1">
                <a:cs typeface="Rubik"/>
              </a:rPr>
              <a:t> </a:t>
            </a:r>
            <a:r>
              <a:rPr lang="en-US" sz="1800" b="1" i="1">
                <a:cs typeface="Rubik"/>
              </a:rPr>
              <a:t>Venues</a:t>
            </a:r>
            <a:r>
              <a:rPr lang="en-US" sz="1800">
                <a:cs typeface="Rubik"/>
              </a:rPr>
              <a:t>, which should have an accurate seat chart</a:t>
            </a:r>
            <a:endParaRPr lang="en-US">
              <a:cs typeface="Rubik"/>
            </a:endParaRPr>
          </a:p>
          <a:p>
            <a:pPr lvl="2"/>
            <a:endParaRPr lang="en-US">
              <a:cs typeface="Rubik"/>
            </a:endParaRPr>
          </a:p>
        </p:txBody>
      </p:sp>
    </p:spTree>
    <p:extLst>
      <p:ext uri="{BB962C8B-B14F-4D97-AF65-F5344CB8AC3E}">
        <p14:creationId xmlns:p14="http://schemas.microsoft.com/office/powerpoint/2010/main" val="925296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10C7A-0D46-4839-B338-0E2B7E0524F8}"/>
              </a:ext>
            </a:extLst>
          </p:cNvPr>
          <p:cNvSpPr>
            <a:spLocks noGrp="1"/>
          </p:cNvSpPr>
          <p:nvPr>
            <p:ph type="title"/>
          </p:nvPr>
        </p:nvSpPr>
        <p:spPr/>
        <p:txBody>
          <a:bodyPr/>
          <a:lstStyle/>
          <a:p>
            <a:r>
              <a:rPr lang="en-US" b="1">
                <a:cs typeface="Rubik"/>
              </a:rPr>
              <a:t>Job Scope </a:t>
            </a:r>
            <a:endParaRPr lang="en-US" b="1"/>
          </a:p>
        </p:txBody>
      </p:sp>
      <p:sp>
        <p:nvSpPr>
          <p:cNvPr id="3" name="Content Placeholder 2">
            <a:extLst>
              <a:ext uri="{FF2B5EF4-FFF2-40B4-BE49-F238E27FC236}">
                <a16:creationId xmlns:a16="http://schemas.microsoft.com/office/drawing/2014/main" id="{497C67B6-C6EA-4D24-9844-01613396D435}"/>
              </a:ext>
            </a:extLst>
          </p:cNvPr>
          <p:cNvSpPr>
            <a:spLocks noGrp="1"/>
          </p:cNvSpPr>
          <p:nvPr>
            <p:ph idx="1"/>
          </p:nvPr>
        </p:nvSpPr>
        <p:spPr>
          <a:xfrm>
            <a:off x="677334" y="1935453"/>
            <a:ext cx="9185994" cy="4312947"/>
          </a:xfrm>
        </p:spPr>
        <p:txBody>
          <a:bodyPr vert="horz" lIns="91440" tIns="45720" rIns="91440" bIns="45720" rtlCol="0" anchor="t">
            <a:normAutofit/>
          </a:bodyPr>
          <a:lstStyle/>
          <a:p>
            <a:pPr marL="0" indent="0">
              <a:buNone/>
            </a:pPr>
            <a:r>
              <a:rPr lang="en-US" sz="1600">
                <a:cs typeface="Rubik"/>
              </a:rPr>
              <a:t>App should be able to</a:t>
            </a:r>
          </a:p>
          <a:p>
            <a:r>
              <a:rPr lang="en-US" i="1">
                <a:cs typeface="Rubik"/>
              </a:rPr>
              <a:t>Allow Helpers </a:t>
            </a:r>
          </a:p>
          <a:p>
            <a:pPr lvl="1"/>
            <a:r>
              <a:rPr lang="en-US" b="1" i="1">
                <a:cs typeface="Rubik"/>
              </a:rPr>
              <a:t>View events </a:t>
            </a:r>
            <a:endParaRPr lang="en-US">
              <a:cs typeface="Rubik"/>
            </a:endParaRPr>
          </a:p>
          <a:p>
            <a:pPr lvl="1"/>
            <a:r>
              <a:rPr lang="en-US" b="1" i="1">
                <a:cs typeface="Rubik"/>
              </a:rPr>
              <a:t>Reserve seats </a:t>
            </a:r>
            <a:r>
              <a:rPr lang="en-US">
                <a:cs typeface="Rubik"/>
              </a:rPr>
              <a:t>in event</a:t>
            </a:r>
            <a:endParaRPr lang="en-US" b="1" i="1">
              <a:cs typeface="Rubik"/>
            </a:endParaRPr>
          </a:p>
          <a:p>
            <a:pPr lvl="1"/>
            <a:r>
              <a:rPr lang="en-US" b="1" i="1">
                <a:cs typeface="Rubik"/>
              </a:rPr>
              <a:t>Search</a:t>
            </a:r>
            <a:r>
              <a:rPr lang="en-US">
                <a:cs typeface="Rubik"/>
              </a:rPr>
              <a:t> for existing </a:t>
            </a:r>
            <a:r>
              <a:rPr lang="en-US" b="1" i="1">
                <a:cs typeface="Rubik"/>
              </a:rPr>
              <a:t>reservations</a:t>
            </a:r>
          </a:p>
          <a:p>
            <a:pPr lvl="1"/>
            <a:r>
              <a:rPr lang="en-US" b="1" i="1">
                <a:cs typeface="Rubik"/>
              </a:rPr>
              <a:t>Delete</a:t>
            </a:r>
            <a:r>
              <a:rPr lang="en-US">
                <a:cs typeface="Rubik"/>
              </a:rPr>
              <a:t> </a:t>
            </a:r>
            <a:r>
              <a:rPr lang="en-US" b="1" i="1">
                <a:cs typeface="Rubik"/>
              </a:rPr>
              <a:t>reservations</a:t>
            </a:r>
            <a:endParaRPr lang="en-US">
              <a:cs typeface="Rubik"/>
            </a:endParaRPr>
          </a:p>
          <a:p>
            <a:pPr lvl="1"/>
            <a:r>
              <a:rPr lang="en-US">
                <a:cs typeface="Rubik"/>
              </a:rPr>
              <a:t>Put </a:t>
            </a:r>
            <a:r>
              <a:rPr lang="en-US" b="1" i="1">
                <a:cs typeface="Rubik"/>
              </a:rPr>
              <a:t>guests</a:t>
            </a:r>
            <a:r>
              <a:rPr lang="en-US">
                <a:cs typeface="Rubik"/>
              </a:rPr>
              <a:t> in </a:t>
            </a:r>
            <a:r>
              <a:rPr lang="en-US" b="1" i="1">
                <a:cs typeface="Rubik"/>
              </a:rPr>
              <a:t>waiting</a:t>
            </a:r>
            <a:r>
              <a:rPr lang="en-US">
                <a:cs typeface="Rubik"/>
              </a:rPr>
              <a:t> </a:t>
            </a:r>
            <a:r>
              <a:rPr lang="en-US" b="1" i="1">
                <a:cs typeface="Rubik"/>
              </a:rPr>
              <a:t>list</a:t>
            </a:r>
            <a:r>
              <a:rPr lang="en-US">
                <a:cs typeface="Rubik"/>
              </a:rPr>
              <a:t> if they exceed the mandated amount of seats per reservations</a:t>
            </a:r>
          </a:p>
          <a:p>
            <a:pPr lvl="1"/>
            <a:r>
              <a:rPr lang="en-US" b="1" i="1">
                <a:cs typeface="Rubik"/>
              </a:rPr>
              <a:t>SMS Attendee </a:t>
            </a:r>
            <a:r>
              <a:rPr lang="en-US">
                <a:cs typeface="Rubik"/>
              </a:rPr>
              <a:t>their Seat Numbers</a:t>
            </a:r>
          </a:p>
          <a:p>
            <a:endParaRPr lang="en-US">
              <a:cs typeface="Rubik"/>
            </a:endParaRPr>
          </a:p>
          <a:p>
            <a:pPr lvl="1"/>
            <a:endParaRPr lang="en-US">
              <a:cs typeface="Rubik"/>
            </a:endParaRPr>
          </a:p>
          <a:p>
            <a:pPr lvl="1"/>
            <a:endParaRPr lang="en-US">
              <a:cs typeface="Rubik"/>
            </a:endParaRPr>
          </a:p>
          <a:p>
            <a:pPr lvl="1"/>
            <a:endParaRPr lang="en-US">
              <a:cs typeface="Rubik"/>
            </a:endParaRPr>
          </a:p>
          <a:p>
            <a:pPr lvl="1"/>
            <a:endParaRPr lang="en-US">
              <a:cs typeface="Rubik"/>
            </a:endParaRPr>
          </a:p>
          <a:p>
            <a:pPr lvl="1"/>
            <a:endParaRPr lang="en-US">
              <a:cs typeface="Rubik"/>
            </a:endParaRPr>
          </a:p>
        </p:txBody>
      </p:sp>
    </p:spTree>
    <p:extLst>
      <p:ext uri="{BB962C8B-B14F-4D97-AF65-F5344CB8AC3E}">
        <p14:creationId xmlns:p14="http://schemas.microsoft.com/office/powerpoint/2010/main" val="72182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614AF-3FE6-4AC9-A622-DFF05DEF19D2}"/>
              </a:ext>
            </a:extLst>
          </p:cNvPr>
          <p:cNvSpPr>
            <a:spLocks noGrp="1"/>
          </p:cNvSpPr>
          <p:nvPr>
            <p:ph type="title"/>
          </p:nvPr>
        </p:nvSpPr>
        <p:spPr>
          <a:xfrm>
            <a:off x="677334" y="609600"/>
            <a:ext cx="8596668" cy="989014"/>
          </a:xfrm>
        </p:spPr>
        <p:txBody>
          <a:bodyPr/>
          <a:lstStyle/>
          <a:p>
            <a:r>
              <a:rPr lang="en-US" b="1">
                <a:cs typeface="Rubik"/>
              </a:rPr>
              <a:t>Project Background</a:t>
            </a:r>
            <a:endParaRPr lang="en-US" b="1"/>
          </a:p>
        </p:txBody>
      </p:sp>
      <p:sp>
        <p:nvSpPr>
          <p:cNvPr id="3" name="Content Placeholder 2">
            <a:extLst>
              <a:ext uri="{FF2B5EF4-FFF2-40B4-BE49-F238E27FC236}">
                <a16:creationId xmlns:a16="http://schemas.microsoft.com/office/drawing/2014/main" id="{D578978E-0D5D-4F3F-9D83-61CB52C72F70}"/>
              </a:ext>
            </a:extLst>
          </p:cNvPr>
          <p:cNvSpPr>
            <a:spLocks noGrp="1"/>
          </p:cNvSpPr>
          <p:nvPr>
            <p:ph idx="1"/>
          </p:nvPr>
        </p:nvSpPr>
        <p:spPr>
          <a:xfrm>
            <a:off x="677334" y="1598614"/>
            <a:ext cx="8596668" cy="3880773"/>
          </a:xfrm>
        </p:spPr>
        <p:txBody>
          <a:bodyPr vert="horz" lIns="91440" tIns="45720" rIns="91440" bIns="45720" rtlCol="0" anchor="t">
            <a:normAutofit/>
          </a:bodyPr>
          <a:lstStyle/>
          <a:p>
            <a:r>
              <a:rPr lang="en-US">
                <a:cs typeface="Rubik"/>
              </a:rPr>
              <a:t>NYP conducts various events around the year</a:t>
            </a:r>
          </a:p>
          <a:p>
            <a:pPr marL="0" indent="0">
              <a:buNone/>
            </a:pPr>
            <a:endParaRPr lang="en-US">
              <a:cs typeface="Rubik"/>
            </a:endParaRPr>
          </a:p>
          <a:p>
            <a:r>
              <a:rPr lang="en-US">
                <a:cs typeface="Rubik"/>
              </a:rPr>
              <a:t>Currently, booking seats for these events uses physical tickets that must be printed, cut and then given out to the attendees when they arrive</a:t>
            </a:r>
            <a:endParaRPr lang="en-US"/>
          </a:p>
          <a:p>
            <a:pPr marL="0" indent="0">
              <a:buNone/>
            </a:pPr>
            <a:endParaRPr lang="en-US">
              <a:cs typeface="Rubik"/>
            </a:endParaRPr>
          </a:p>
          <a:p>
            <a:r>
              <a:rPr lang="en-US">
                <a:cs typeface="Rubik"/>
              </a:rPr>
              <a:t>Possible consequences of this process</a:t>
            </a:r>
          </a:p>
          <a:p>
            <a:pPr lvl="1"/>
            <a:r>
              <a:rPr lang="en-US">
                <a:cs typeface="Rubik"/>
              </a:rPr>
              <a:t>Wastage of large amounts of paper</a:t>
            </a:r>
          </a:p>
          <a:p>
            <a:pPr lvl="1"/>
            <a:r>
              <a:rPr lang="en-US">
                <a:cs typeface="Rubik"/>
              </a:rPr>
              <a:t>Confusion during the printing process</a:t>
            </a:r>
          </a:p>
          <a:p>
            <a:pPr lvl="1"/>
            <a:r>
              <a:rPr lang="en-US">
                <a:cs typeface="Rubik"/>
              </a:rPr>
              <a:t>Inefficient allocation of manpower due to time wasted on cutting and printing</a:t>
            </a:r>
          </a:p>
        </p:txBody>
      </p:sp>
    </p:spTree>
    <p:extLst>
      <p:ext uri="{BB962C8B-B14F-4D97-AF65-F5344CB8AC3E}">
        <p14:creationId xmlns:p14="http://schemas.microsoft.com/office/powerpoint/2010/main" val="4512223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10C7A-0D46-4839-B338-0E2B7E0524F8}"/>
              </a:ext>
            </a:extLst>
          </p:cNvPr>
          <p:cNvSpPr>
            <a:spLocks noGrp="1"/>
          </p:cNvSpPr>
          <p:nvPr>
            <p:ph type="title"/>
          </p:nvPr>
        </p:nvSpPr>
        <p:spPr/>
        <p:txBody>
          <a:bodyPr/>
          <a:lstStyle/>
          <a:p>
            <a:r>
              <a:rPr lang="en-US" b="1">
                <a:cs typeface="Rubik"/>
              </a:rPr>
              <a:t>Job Distribution </a:t>
            </a:r>
            <a:endParaRPr lang="en-US" b="1"/>
          </a:p>
        </p:txBody>
      </p:sp>
      <p:sp>
        <p:nvSpPr>
          <p:cNvPr id="3" name="Content Placeholder 2">
            <a:extLst>
              <a:ext uri="{FF2B5EF4-FFF2-40B4-BE49-F238E27FC236}">
                <a16:creationId xmlns:a16="http://schemas.microsoft.com/office/drawing/2014/main" id="{497C67B6-C6EA-4D24-9844-01613396D435}"/>
              </a:ext>
            </a:extLst>
          </p:cNvPr>
          <p:cNvSpPr>
            <a:spLocks noGrp="1"/>
          </p:cNvSpPr>
          <p:nvPr>
            <p:ph idx="1"/>
          </p:nvPr>
        </p:nvSpPr>
        <p:spPr>
          <a:xfrm>
            <a:off x="677334" y="1935453"/>
            <a:ext cx="9185994" cy="4312947"/>
          </a:xfrm>
        </p:spPr>
        <p:txBody>
          <a:bodyPr vert="horz" lIns="91440" tIns="45720" rIns="91440" bIns="45720" rtlCol="0" anchor="t">
            <a:normAutofit/>
          </a:bodyPr>
          <a:lstStyle/>
          <a:p>
            <a:r>
              <a:rPr lang="en-US" b="1" i="1">
                <a:cs typeface="Rubik"/>
              </a:rPr>
              <a:t>Vignesh</a:t>
            </a:r>
          </a:p>
          <a:p>
            <a:pPr lvl="1"/>
            <a:r>
              <a:rPr lang="en-US">
                <a:cs typeface="Rubik"/>
              </a:rPr>
              <a:t>Planner Features (Venue and Event Creation)</a:t>
            </a:r>
          </a:p>
          <a:p>
            <a:pPr marL="457200" lvl="1" indent="0">
              <a:buNone/>
            </a:pPr>
            <a:endParaRPr lang="en-US">
              <a:cs typeface="Rubik"/>
            </a:endParaRPr>
          </a:p>
          <a:p>
            <a:r>
              <a:rPr lang="en-US" b="1" i="1">
                <a:cs typeface="Rubik"/>
              </a:rPr>
              <a:t>Lester</a:t>
            </a:r>
          </a:p>
          <a:p>
            <a:pPr lvl="1"/>
            <a:r>
              <a:rPr lang="en-US">
                <a:cs typeface="Rubik"/>
              </a:rPr>
              <a:t>Administrator</a:t>
            </a:r>
          </a:p>
          <a:p>
            <a:pPr lvl="1"/>
            <a:r>
              <a:rPr lang="en-US">
                <a:cs typeface="Rubik"/>
              </a:rPr>
              <a:t>All Role’s Dashboard</a:t>
            </a:r>
          </a:p>
          <a:p>
            <a:pPr marL="457200" lvl="1" indent="0">
              <a:buNone/>
            </a:pPr>
            <a:endParaRPr lang="en-US">
              <a:cs typeface="Rubik"/>
            </a:endParaRPr>
          </a:p>
          <a:p>
            <a:r>
              <a:rPr lang="en-US" b="1" i="1">
                <a:cs typeface="Rubik"/>
              </a:rPr>
              <a:t>Bryan</a:t>
            </a:r>
          </a:p>
          <a:p>
            <a:pPr lvl="1"/>
            <a:r>
              <a:rPr lang="en-US">
                <a:cs typeface="Rubik"/>
              </a:rPr>
              <a:t>Authorization &amp; Validation</a:t>
            </a:r>
          </a:p>
          <a:p>
            <a:pPr lvl="1"/>
            <a:r>
              <a:rPr lang="en-US">
                <a:cs typeface="Rubik"/>
              </a:rPr>
              <a:t>Reservation of Seats (Helper)</a:t>
            </a:r>
          </a:p>
          <a:p>
            <a:pPr lvl="1"/>
            <a:r>
              <a:rPr lang="en-US">
                <a:cs typeface="Rubik"/>
              </a:rPr>
              <a:t>Helper’s Seat Charting System</a:t>
            </a:r>
          </a:p>
          <a:p>
            <a:pPr lvl="1"/>
            <a:endParaRPr lang="en-US">
              <a:cs typeface="Rubik"/>
            </a:endParaRPr>
          </a:p>
          <a:p>
            <a:pPr lvl="1"/>
            <a:endParaRPr lang="en-US">
              <a:cs typeface="Rubik"/>
            </a:endParaRPr>
          </a:p>
          <a:p>
            <a:pPr lvl="1"/>
            <a:endParaRPr lang="en-US">
              <a:cs typeface="Rubik"/>
            </a:endParaRPr>
          </a:p>
          <a:p>
            <a:pPr lvl="1"/>
            <a:endParaRPr lang="en-US">
              <a:cs typeface="Rubik"/>
            </a:endParaRPr>
          </a:p>
          <a:p>
            <a:pPr lvl="1"/>
            <a:endParaRPr lang="en-US">
              <a:cs typeface="Rubik"/>
            </a:endParaRPr>
          </a:p>
          <a:p>
            <a:pPr lvl="1"/>
            <a:endParaRPr lang="en-US">
              <a:cs typeface="Rubik"/>
            </a:endParaRPr>
          </a:p>
          <a:p>
            <a:pPr lvl="1"/>
            <a:endParaRPr lang="en-US">
              <a:cs typeface="Rubik"/>
            </a:endParaRPr>
          </a:p>
        </p:txBody>
      </p:sp>
    </p:spTree>
    <p:extLst>
      <p:ext uri="{BB962C8B-B14F-4D97-AF65-F5344CB8AC3E}">
        <p14:creationId xmlns:p14="http://schemas.microsoft.com/office/powerpoint/2010/main" val="18278010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10C7A-0D46-4839-B338-0E2B7E0524F8}"/>
              </a:ext>
            </a:extLst>
          </p:cNvPr>
          <p:cNvSpPr>
            <a:spLocks noGrp="1"/>
          </p:cNvSpPr>
          <p:nvPr>
            <p:ph type="title"/>
          </p:nvPr>
        </p:nvSpPr>
        <p:spPr/>
        <p:txBody>
          <a:bodyPr/>
          <a:lstStyle/>
          <a:p>
            <a:r>
              <a:rPr lang="en-US" b="1">
                <a:cs typeface="Rubik"/>
              </a:rPr>
              <a:t>Job Distribution</a:t>
            </a:r>
            <a:endParaRPr lang="en-US" b="1"/>
          </a:p>
        </p:txBody>
      </p:sp>
      <p:sp>
        <p:nvSpPr>
          <p:cNvPr id="3" name="Content Placeholder 2">
            <a:extLst>
              <a:ext uri="{FF2B5EF4-FFF2-40B4-BE49-F238E27FC236}">
                <a16:creationId xmlns:a16="http://schemas.microsoft.com/office/drawing/2014/main" id="{497C67B6-C6EA-4D24-9844-01613396D435}"/>
              </a:ext>
            </a:extLst>
          </p:cNvPr>
          <p:cNvSpPr>
            <a:spLocks noGrp="1"/>
          </p:cNvSpPr>
          <p:nvPr>
            <p:ph idx="1"/>
          </p:nvPr>
        </p:nvSpPr>
        <p:spPr/>
        <p:txBody>
          <a:bodyPr vert="horz" lIns="91440" tIns="45720" rIns="91440" bIns="45720" rtlCol="0" anchor="t">
            <a:normAutofit/>
          </a:bodyPr>
          <a:lstStyle/>
          <a:p>
            <a:r>
              <a:rPr lang="en-US">
                <a:cs typeface="Rubik"/>
              </a:rPr>
              <a:t>For the job distribution, we have decided to split it by the 3 roles, Admin, Planner and Student Helper</a:t>
            </a:r>
          </a:p>
          <a:p>
            <a:r>
              <a:rPr lang="en-US">
                <a:cs typeface="Rubik"/>
              </a:rPr>
              <a:t>However, we have also agreed on helping one another, if any of us needs helps.</a:t>
            </a:r>
          </a:p>
          <a:p>
            <a:r>
              <a:rPr lang="en-US">
                <a:cs typeface="Rubik"/>
              </a:rPr>
              <a:t>This implies that we might not only do the features tied to the role we oversee; we might do other features tied to other roles.</a:t>
            </a:r>
            <a:endParaRPr lang="en-US"/>
          </a:p>
        </p:txBody>
      </p:sp>
    </p:spTree>
    <p:extLst>
      <p:ext uri="{BB962C8B-B14F-4D97-AF65-F5344CB8AC3E}">
        <p14:creationId xmlns:p14="http://schemas.microsoft.com/office/powerpoint/2010/main" val="244028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10C7A-0D46-4839-B338-0E2B7E0524F8}"/>
              </a:ext>
            </a:extLst>
          </p:cNvPr>
          <p:cNvSpPr>
            <a:spLocks noGrp="1"/>
          </p:cNvSpPr>
          <p:nvPr>
            <p:ph type="title"/>
          </p:nvPr>
        </p:nvSpPr>
        <p:spPr/>
        <p:txBody>
          <a:bodyPr/>
          <a:lstStyle/>
          <a:p>
            <a:r>
              <a:rPr lang="en-US" b="1">
                <a:cs typeface="Rubik"/>
              </a:rPr>
              <a:t>Use Case Diagram </a:t>
            </a:r>
          </a:p>
        </p:txBody>
      </p:sp>
      <p:pic>
        <p:nvPicPr>
          <p:cNvPr id="4" name="Picture 4">
            <a:extLst>
              <a:ext uri="{FF2B5EF4-FFF2-40B4-BE49-F238E27FC236}">
                <a16:creationId xmlns:a16="http://schemas.microsoft.com/office/drawing/2014/main" id="{82C5D637-DC11-49A0-A011-FEF153A5051A}"/>
              </a:ext>
            </a:extLst>
          </p:cNvPr>
          <p:cNvPicPr>
            <a:picLocks noGrp="1" noChangeAspect="1"/>
          </p:cNvPicPr>
          <p:nvPr>
            <p:ph idx="1"/>
          </p:nvPr>
        </p:nvPicPr>
        <p:blipFill>
          <a:blip r:embed="rId2"/>
          <a:stretch>
            <a:fillRect/>
          </a:stretch>
        </p:blipFill>
        <p:spPr>
          <a:xfrm>
            <a:off x="3264970" y="1628584"/>
            <a:ext cx="5662060" cy="5229416"/>
          </a:xfrm>
        </p:spPr>
      </p:pic>
    </p:spTree>
    <p:extLst>
      <p:ext uri="{BB962C8B-B14F-4D97-AF65-F5344CB8AC3E}">
        <p14:creationId xmlns:p14="http://schemas.microsoft.com/office/powerpoint/2010/main" val="9125288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21D68-98A7-E947-A8C4-C33AD572742B}"/>
              </a:ext>
            </a:extLst>
          </p:cNvPr>
          <p:cNvSpPr>
            <a:spLocks noGrp="1"/>
          </p:cNvSpPr>
          <p:nvPr>
            <p:ph type="title"/>
          </p:nvPr>
        </p:nvSpPr>
        <p:spPr/>
        <p:txBody>
          <a:bodyPr/>
          <a:lstStyle/>
          <a:p>
            <a:endParaRPr lang="en-GB"/>
          </a:p>
        </p:txBody>
      </p:sp>
      <p:pic>
        <p:nvPicPr>
          <p:cNvPr id="6" name="Content Placeholder 5" descr="Graphical user interface, application&#10;&#10;Description automatically generated">
            <a:extLst>
              <a:ext uri="{FF2B5EF4-FFF2-40B4-BE49-F238E27FC236}">
                <a16:creationId xmlns:a16="http://schemas.microsoft.com/office/drawing/2014/main" id="{36419F2E-DF2B-A749-8749-32F9940974B7}"/>
              </a:ext>
            </a:extLst>
          </p:cNvPr>
          <p:cNvPicPr>
            <a:picLocks noGrp="1" noChangeAspect="1"/>
          </p:cNvPicPr>
          <p:nvPr>
            <p:ph idx="1"/>
          </p:nvPr>
        </p:nvPicPr>
        <p:blipFill>
          <a:blip r:embed="rId3"/>
          <a:stretch>
            <a:fillRect/>
          </a:stretch>
        </p:blipFill>
        <p:spPr>
          <a:xfrm>
            <a:off x="0" y="-10319"/>
            <a:ext cx="12192000" cy="6858000"/>
          </a:xfrm>
        </p:spPr>
      </p:pic>
    </p:spTree>
    <p:extLst>
      <p:ext uri="{BB962C8B-B14F-4D97-AF65-F5344CB8AC3E}">
        <p14:creationId xmlns:p14="http://schemas.microsoft.com/office/powerpoint/2010/main" val="11224989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57C32-12BA-5845-A056-D0FF07B275B2}"/>
              </a:ext>
            </a:extLst>
          </p:cNvPr>
          <p:cNvSpPr>
            <a:spLocks noGrp="1"/>
          </p:cNvSpPr>
          <p:nvPr>
            <p:ph type="title"/>
          </p:nvPr>
        </p:nvSpPr>
        <p:spPr/>
        <p:txBody>
          <a:bodyPr/>
          <a:lstStyle/>
          <a:p>
            <a:endParaRPr lang="en-GB"/>
          </a:p>
        </p:txBody>
      </p:sp>
      <p:pic>
        <p:nvPicPr>
          <p:cNvPr id="6" name="Content Placeholder 5" descr="Graphical user interface, application&#10;&#10;Description automatically generated">
            <a:extLst>
              <a:ext uri="{FF2B5EF4-FFF2-40B4-BE49-F238E27FC236}">
                <a16:creationId xmlns:a16="http://schemas.microsoft.com/office/drawing/2014/main" id="{D5D6E6F6-CBD7-2841-A7AE-12E7EF0B7768}"/>
              </a:ext>
            </a:extLst>
          </p:cNvPr>
          <p:cNvPicPr>
            <a:picLocks noGrp="1" noChangeAspect="1"/>
          </p:cNvPicPr>
          <p:nvPr>
            <p:ph idx="1"/>
          </p:nvPr>
        </p:nvPicPr>
        <p:blipFill>
          <a:blip r:embed="rId3"/>
          <a:stretch>
            <a:fillRect/>
          </a:stretch>
        </p:blipFill>
        <p:spPr>
          <a:xfrm>
            <a:off x="0" y="0"/>
            <a:ext cx="12192000" cy="6858000"/>
          </a:xfrm>
        </p:spPr>
      </p:pic>
    </p:spTree>
    <p:extLst>
      <p:ext uri="{BB962C8B-B14F-4D97-AF65-F5344CB8AC3E}">
        <p14:creationId xmlns:p14="http://schemas.microsoft.com/office/powerpoint/2010/main" val="28766550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descr="Graphical user interface, application&#10;&#10;Description automatically generated">
            <a:extLst>
              <a:ext uri="{FF2B5EF4-FFF2-40B4-BE49-F238E27FC236}">
                <a16:creationId xmlns:a16="http://schemas.microsoft.com/office/drawing/2014/main" id="{49B5A054-0908-EE41-AFD1-B521C7529AB8}"/>
              </a:ext>
            </a:extLst>
          </p:cNvPr>
          <p:cNvPicPr>
            <a:picLocks noGrp="1" noChangeAspect="1"/>
          </p:cNvPicPr>
          <p:nvPr>
            <p:ph idx="1"/>
          </p:nvPr>
        </p:nvPicPr>
        <p:blipFill>
          <a:blip r:embed="rId3"/>
          <a:stretch>
            <a:fillRect/>
          </a:stretch>
        </p:blipFill>
        <p:spPr>
          <a:xfrm>
            <a:off x="0" y="0"/>
            <a:ext cx="12191999" cy="6858000"/>
          </a:xfrm>
        </p:spPr>
      </p:pic>
    </p:spTree>
    <p:extLst>
      <p:ext uri="{BB962C8B-B14F-4D97-AF65-F5344CB8AC3E}">
        <p14:creationId xmlns:p14="http://schemas.microsoft.com/office/powerpoint/2010/main" val="13686297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39EA7D-4217-A242-8470-7BA051F98234}"/>
              </a:ext>
            </a:extLst>
          </p:cNvPr>
          <p:cNvSpPr/>
          <p:nvPr/>
        </p:nvSpPr>
        <p:spPr>
          <a:xfrm>
            <a:off x="0" y="-56446"/>
            <a:ext cx="12192000" cy="50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Graphical user interface, application&#10;&#10;Description automatically generated">
            <a:extLst>
              <a:ext uri="{FF2B5EF4-FFF2-40B4-BE49-F238E27FC236}">
                <a16:creationId xmlns:a16="http://schemas.microsoft.com/office/drawing/2014/main" id="{0D5D9E28-9B6E-DB4C-8A06-A71C4A2A27B5}"/>
              </a:ext>
            </a:extLst>
          </p:cNvPr>
          <p:cNvPicPr>
            <a:picLocks noChangeAspect="1"/>
          </p:cNvPicPr>
          <p:nvPr/>
        </p:nvPicPr>
        <p:blipFill>
          <a:blip r:embed="rId3"/>
          <a:stretch>
            <a:fillRect/>
          </a:stretch>
        </p:blipFill>
        <p:spPr>
          <a:xfrm>
            <a:off x="0" y="-28223"/>
            <a:ext cx="12192000" cy="6914446"/>
          </a:xfrm>
          <a:prstGeom prst="rect">
            <a:avLst/>
          </a:prstGeom>
        </p:spPr>
      </p:pic>
    </p:spTree>
    <p:extLst>
      <p:ext uri="{BB962C8B-B14F-4D97-AF65-F5344CB8AC3E}">
        <p14:creationId xmlns:p14="http://schemas.microsoft.com/office/powerpoint/2010/main" val="2190771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5847E16-9AC7-C64E-A08F-37852453B231}"/>
              </a:ext>
            </a:extLst>
          </p:cNvPr>
          <p:cNvSpPr/>
          <p:nvPr/>
        </p:nvSpPr>
        <p:spPr>
          <a:xfrm>
            <a:off x="0" y="-56447"/>
            <a:ext cx="12192000" cy="115146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Content Placeholder 3" descr="Graphical user interface, application, Teams&#10;&#10;Description automatically generated">
            <a:extLst>
              <a:ext uri="{FF2B5EF4-FFF2-40B4-BE49-F238E27FC236}">
                <a16:creationId xmlns:a16="http://schemas.microsoft.com/office/drawing/2014/main" id="{25052F1A-1DA4-2941-9A59-83C8C58BA6E5}"/>
              </a:ext>
            </a:extLst>
          </p:cNvPr>
          <p:cNvPicPr>
            <a:picLocks noGrp="1" noChangeAspect="1"/>
          </p:cNvPicPr>
          <p:nvPr>
            <p:ph idx="1"/>
          </p:nvPr>
        </p:nvPicPr>
        <p:blipFill>
          <a:blip r:embed="rId3"/>
          <a:stretch>
            <a:fillRect/>
          </a:stretch>
        </p:blipFill>
        <p:spPr>
          <a:xfrm>
            <a:off x="-1" y="-56447"/>
            <a:ext cx="12292349" cy="6914447"/>
          </a:xfrm>
        </p:spPr>
      </p:pic>
      <p:sp>
        <p:nvSpPr>
          <p:cNvPr id="2" name="Rectangle 1">
            <a:extLst>
              <a:ext uri="{FF2B5EF4-FFF2-40B4-BE49-F238E27FC236}">
                <a16:creationId xmlns:a16="http://schemas.microsoft.com/office/drawing/2014/main" id="{A716F669-E53B-CA46-B3F5-05EAA66C2DAB}"/>
              </a:ext>
            </a:extLst>
          </p:cNvPr>
          <p:cNvSpPr/>
          <p:nvPr/>
        </p:nvSpPr>
        <p:spPr>
          <a:xfrm>
            <a:off x="9824410" y="6225040"/>
            <a:ext cx="780983" cy="369332"/>
          </a:xfrm>
          <a:prstGeom prst="rect">
            <a:avLst/>
          </a:prstGeom>
        </p:spPr>
        <p:txBody>
          <a:bodyPr wrap="square">
            <a:spAutoFit/>
          </a:bodyPr>
          <a:lstStyle/>
          <a:p>
            <a:pPr lvl="1"/>
            <a:r>
              <a:rPr lang="en-US">
                <a:cs typeface="Rubik"/>
              </a:rPr>
              <a:t>1</a:t>
            </a:r>
          </a:p>
        </p:txBody>
      </p:sp>
    </p:spTree>
    <p:extLst>
      <p:ext uri="{BB962C8B-B14F-4D97-AF65-F5344CB8AC3E}">
        <p14:creationId xmlns:p14="http://schemas.microsoft.com/office/powerpoint/2010/main" val="26489269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7C56E95-8373-654D-8448-2EC9BCB2906F}"/>
              </a:ext>
            </a:extLst>
          </p:cNvPr>
          <p:cNvPicPr>
            <a:picLocks noGrp="1" noChangeAspect="1"/>
          </p:cNvPicPr>
          <p:nvPr>
            <p:ph idx="4294967295"/>
          </p:nvPr>
        </p:nvPicPr>
        <p:blipFill>
          <a:blip r:embed="rId2"/>
          <a:srcRect/>
          <a:stretch/>
        </p:blipFill>
        <p:spPr>
          <a:xfrm>
            <a:off x="2894012" y="205"/>
            <a:ext cx="6403975" cy="6857589"/>
          </a:xfrm>
        </p:spPr>
      </p:pic>
    </p:spTree>
    <p:extLst>
      <p:ext uri="{BB962C8B-B14F-4D97-AF65-F5344CB8AC3E}">
        <p14:creationId xmlns:p14="http://schemas.microsoft.com/office/powerpoint/2010/main" val="17512192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E11B1B6-BC40-0847-9E33-802146453A8D}"/>
              </a:ext>
            </a:extLst>
          </p:cNvPr>
          <p:cNvPicPr>
            <a:picLocks noChangeAspect="1"/>
          </p:cNvPicPr>
          <p:nvPr/>
        </p:nvPicPr>
        <p:blipFill>
          <a:blip r:embed="rId3"/>
          <a:srcRect/>
          <a:stretch/>
        </p:blipFill>
        <p:spPr>
          <a:xfrm>
            <a:off x="2790940" y="0"/>
            <a:ext cx="6610120" cy="6857999"/>
          </a:xfrm>
          <a:prstGeom prst="rect">
            <a:avLst/>
          </a:prstGeom>
        </p:spPr>
      </p:pic>
    </p:spTree>
    <p:extLst>
      <p:ext uri="{BB962C8B-B14F-4D97-AF65-F5344CB8AC3E}">
        <p14:creationId xmlns:p14="http://schemas.microsoft.com/office/powerpoint/2010/main" val="1121221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DB0FB-8BF7-46F0-A545-C12790EBA305}"/>
              </a:ext>
            </a:extLst>
          </p:cNvPr>
          <p:cNvSpPr>
            <a:spLocks noGrp="1"/>
          </p:cNvSpPr>
          <p:nvPr>
            <p:ph type="title"/>
          </p:nvPr>
        </p:nvSpPr>
        <p:spPr/>
        <p:txBody>
          <a:bodyPr/>
          <a:lstStyle/>
          <a:p>
            <a:r>
              <a:rPr lang="en-US" b="1">
                <a:cs typeface="Rubik"/>
              </a:rPr>
              <a:t>Proposed Solution</a:t>
            </a:r>
            <a:endParaRPr lang="en-US" b="1"/>
          </a:p>
        </p:txBody>
      </p:sp>
      <p:sp>
        <p:nvSpPr>
          <p:cNvPr id="3" name="Content Placeholder 2">
            <a:extLst>
              <a:ext uri="{FF2B5EF4-FFF2-40B4-BE49-F238E27FC236}">
                <a16:creationId xmlns:a16="http://schemas.microsoft.com/office/drawing/2014/main" id="{A9E4214F-D7FB-4201-8B00-A9BBA7F0AFF3}"/>
              </a:ext>
            </a:extLst>
          </p:cNvPr>
          <p:cNvSpPr>
            <a:spLocks noGrp="1"/>
          </p:cNvSpPr>
          <p:nvPr>
            <p:ph idx="1"/>
          </p:nvPr>
        </p:nvSpPr>
        <p:spPr>
          <a:xfrm>
            <a:off x="677334" y="1570039"/>
            <a:ext cx="8596668" cy="4862292"/>
          </a:xfrm>
        </p:spPr>
        <p:txBody>
          <a:bodyPr vert="horz" lIns="91440" tIns="45720" rIns="91440" bIns="45720" rtlCol="0" anchor="t">
            <a:normAutofit/>
          </a:bodyPr>
          <a:lstStyle/>
          <a:p>
            <a:r>
              <a:rPr lang="en-US" dirty="0">
                <a:cs typeface="Rubik"/>
              </a:rPr>
              <a:t>Virtualize the ticketing process for events conducted in NYP</a:t>
            </a:r>
          </a:p>
          <a:p>
            <a:pPr marL="0" indent="0">
              <a:buNone/>
            </a:pPr>
            <a:endParaRPr lang="en-US" dirty="0">
              <a:cs typeface="Rubik"/>
            </a:endParaRPr>
          </a:p>
          <a:p>
            <a:r>
              <a:rPr lang="en-US" dirty="0">
                <a:cs typeface="Rubik"/>
              </a:rPr>
              <a:t>An </a:t>
            </a:r>
            <a:r>
              <a:rPr lang="en-US" b="1" dirty="0">
                <a:cs typeface="Rubik"/>
              </a:rPr>
              <a:t>online system </a:t>
            </a:r>
            <a:r>
              <a:rPr lang="en-US" dirty="0">
                <a:cs typeface="Rubik"/>
              </a:rPr>
              <a:t>for students and teachers to access and aid in the </a:t>
            </a:r>
            <a:r>
              <a:rPr lang="en-US" b="1" dirty="0">
                <a:cs typeface="Rubik"/>
              </a:rPr>
              <a:t>management</a:t>
            </a:r>
            <a:r>
              <a:rPr lang="en-US" dirty="0">
                <a:cs typeface="Rubik"/>
              </a:rPr>
              <a:t> and </a:t>
            </a:r>
            <a:r>
              <a:rPr lang="en-US" b="1" dirty="0">
                <a:cs typeface="Rubik"/>
              </a:rPr>
              <a:t>on-site reservation </a:t>
            </a:r>
            <a:r>
              <a:rPr lang="en-US" dirty="0">
                <a:cs typeface="Rubik"/>
              </a:rPr>
              <a:t>of </a:t>
            </a:r>
            <a:r>
              <a:rPr lang="en-US" b="1" dirty="0">
                <a:cs typeface="Rubik"/>
              </a:rPr>
              <a:t>events</a:t>
            </a:r>
          </a:p>
          <a:p>
            <a:endParaRPr lang="en-US" dirty="0">
              <a:cs typeface="Rubik"/>
            </a:endParaRPr>
          </a:p>
          <a:p>
            <a:r>
              <a:rPr lang="en-US" dirty="0">
                <a:cs typeface="Rubik"/>
              </a:rPr>
              <a:t>Functionalities</a:t>
            </a:r>
            <a:endParaRPr lang="en-US" dirty="0"/>
          </a:p>
          <a:p>
            <a:pPr lvl="1"/>
            <a:r>
              <a:rPr lang="en-US" dirty="0">
                <a:cs typeface="Rubik"/>
              </a:rPr>
              <a:t>Creating and updating venues, each of which should have a customized seat map</a:t>
            </a:r>
          </a:p>
          <a:p>
            <a:pPr lvl="1"/>
            <a:r>
              <a:rPr lang="en-US" dirty="0">
                <a:cs typeface="Rubik"/>
              </a:rPr>
              <a:t>Assigning events to each venue and updating them</a:t>
            </a:r>
          </a:p>
          <a:p>
            <a:pPr lvl="1"/>
            <a:r>
              <a:rPr lang="en-US" dirty="0">
                <a:cs typeface="Rubik"/>
              </a:rPr>
              <a:t>Reserve seats for event attendees by either using an algorithm or manual selection</a:t>
            </a:r>
          </a:p>
          <a:p>
            <a:pPr lvl="1"/>
            <a:r>
              <a:rPr lang="en-US" dirty="0">
                <a:cs typeface="Rubik"/>
              </a:rPr>
              <a:t>Create accounts with specified roles that take care of event creation and seat reservation respectively</a:t>
            </a:r>
          </a:p>
        </p:txBody>
      </p:sp>
    </p:spTree>
    <p:extLst>
      <p:ext uri="{BB962C8B-B14F-4D97-AF65-F5344CB8AC3E}">
        <p14:creationId xmlns:p14="http://schemas.microsoft.com/office/powerpoint/2010/main" val="16373683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3128D12-CA79-B640-8B4C-EE0D089EF0CE}"/>
              </a:ext>
            </a:extLst>
          </p:cNvPr>
          <p:cNvPicPr>
            <a:picLocks noGrp="1" noChangeAspect="1"/>
          </p:cNvPicPr>
          <p:nvPr>
            <p:ph idx="4294967295"/>
          </p:nvPr>
        </p:nvPicPr>
        <p:blipFill>
          <a:blip r:embed="rId3"/>
          <a:srcRect/>
          <a:stretch/>
        </p:blipFill>
        <p:spPr>
          <a:xfrm>
            <a:off x="2786062" y="496"/>
            <a:ext cx="6619875" cy="6868120"/>
          </a:xfrm>
        </p:spPr>
      </p:pic>
    </p:spTree>
    <p:extLst>
      <p:ext uri="{BB962C8B-B14F-4D97-AF65-F5344CB8AC3E}">
        <p14:creationId xmlns:p14="http://schemas.microsoft.com/office/powerpoint/2010/main" val="4614041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1EAFCC6-1BDD-FE43-9A01-E8571167EA9A}"/>
              </a:ext>
            </a:extLst>
          </p:cNvPr>
          <p:cNvPicPr>
            <a:picLocks noGrp="1" noChangeAspect="1"/>
          </p:cNvPicPr>
          <p:nvPr>
            <p:ph idx="4294967295"/>
          </p:nvPr>
        </p:nvPicPr>
        <p:blipFill>
          <a:blip r:embed="rId3"/>
          <a:srcRect/>
          <a:stretch/>
        </p:blipFill>
        <p:spPr>
          <a:xfrm>
            <a:off x="2897981" y="-11096"/>
            <a:ext cx="6396038" cy="6869078"/>
          </a:xfrm>
        </p:spPr>
      </p:pic>
    </p:spTree>
    <p:extLst>
      <p:ext uri="{BB962C8B-B14F-4D97-AF65-F5344CB8AC3E}">
        <p14:creationId xmlns:p14="http://schemas.microsoft.com/office/powerpoint/2010/main" val="9825589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Graphical user interface, application, Teams&#10;&#10;Description automatically generated">
            <a:extLst>
              <a:ext uri="{FF2B5EF4-FFF2-40B4-BE49-F238E27FC236}">
                <a16:creationId xmlns:a16="http://schemas.microsoft.com/office/drawing/2014/main" id="{C7AE3FAF-FC69-2447-8E3E-B6BAFB3E42FC}"/>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2207783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DCC8B647-EEB5-9C48-B99D-67B05FABF58B}"/>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8998447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Graphical user interface, application, Teams&#10;&#10;Description automatically generated">
            <a:extLst>
              <a:ext uri="{FF2B5EF4-FFF2-40B4-BE49-F238E27FC236}">
                <a16:creationId xmlns:a16="http://schemas.microsoft.com/office/drawing/2014/main" id="{5FABD6D8-870D-5B45-AEBA-E47E1847ECFE}"/>
              </a:ext>
            </a:extLst>
          </p:cNvPr>
          <p:cNvPicPr>
            <a:picLocks noChangeAspect="1"/>
          </p:cNvPicPr>
          <p:nvPr/>
        </p:nvPicPr>
        <p:blipFill rotWithShape="1">
          <a:blip r:embed="rId3"/>
          <a:srcRect b="8007"/>
          <a:stretch/>
        </p:blipFill>
        <p:spPr>
          <a:xfrm>
            <a:off x="0" y="0"/>
            <a:ext cx="12191999" cy="6858000"/>
          </a:xfrm>
          <a:prstGeom prst="rect">
            <a:avLst/>
          </a:prstGeom>
        </p:spPr>
      </p:pic>
    </p:spTree>
    <p:extLst>
      <p:ext uri="{BB962C8B-B14F-4D97-AF65-F5344CB8AC3E}">
        <p14:creationId xmlns:p14="http://schemas.microsoft.com/office/powerpoint/2010/main" val="27032488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21557CA1-270F-8340-85DC-85079E9B8A35}"/>
              </a:ext>
            </a:extLst>
          </p:cNvPr>
          <p:cNvPicPr>
            <a:picLocks noChangeAspect="1"/>
          </p:cNvPicPr>
          <p:nvPr/>
        </p:nvPicPr>
        <p:blipFill>
          <a:blip r:embed="rId3"/>
          <a:stretch>
            <a:fillRect/>
          </a:stretch>
        </p:blipFill>
        <p:spPr>
          <a:xfrm>
            <a:off x="3764668" y="0"/>
            <a:ext cx="4662663" cy="6858000"/>
          </a:xfrm>
          <a:prstGeom prst="rect">
            <a:avLst/>
          </a:prstGeom>
        </p:spPr>
      </p:pic>
    </p:spTree>
    <p:extLst>
      <p:ext uri="{BB962C8B-B14F-4D97-AF65-F5344CB8AC3E}">
        <p14:creationId xmlns:p14="http://schemas.microsoft.com/office/powerpoint/2010/main" val="25070554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id="{3C7A9E93-2297-A947-B881-967C54C01128}"/>
              </a:ext>
            </a:extLst>
          </p:cNvPr>
          <p:cNvPicPr>
            <a:picLocks noChangeAspect="1"/>
          </p:cNvPicPr>
          <p:nvPr/>
        </p:nvPicPr>
        <p:blipFill>
          <a:blip r:embed="rId3"/>
          <a:stretch>
            <a:fillRect/>
          </a:stretch>
        </p:blipFill>
        <p:spPr>
          <a:xfrm>
            <a:off x="3764668" y="0"/>
            <a:ext cx="4662663" cy="6858000"/>
          </a:xfrm>
          <a:prstGeom prst="rect">
            <a:avLst/>
          </a:prstGeom>
        </p:spPr>
      </p:pic>
    </p:spTree>
    <p:extLst>
      <p:ext uri="{BB962C8B-B14F-4D97-AF65-F5344CB8AC3E}">
        <p14:creationId xmlns:p14="http://schemas.microsoft.com/office/powerpoint/2010/main" val="12075728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Graphical user interface&#10;&#10;Description automatically generated">
            <a:extLst>
              <a:ext uri="{FF2B5EF4-FFF2-40B4-BE49-F238E27FC236}">
                <a16:creationId xmlns:a16="http://schemas.microsoft.com/office/drawing/2014/main" id="{7E83518D-0C10-624F-B793-26ED47787663}"/>
              </a:ext>
            </a:extLst>
          </p:cNvPr>
          <p:cNvPicPr>
            <a:picLocks noChangeAspect="1"/>
          </p:cNvPicPr>
          <p:nvPr/>
        </p:nvPicPr>
        <p:blipFill>
          <a:blip r:embed="rId3"/>
          <a:stretch>
            <a:fillRect/>
          </a:stretch>
        </p:blipFill>
        <p:spPr>
          <a:xfrm>
            <a:off x="3764668" y="0"/>
            <a:ext cx="4662663" cy="6858000"/>
          </a:xfrm>
          <a:prstGeom prst="rect">
            <a:avLst/>
          </a:prstGeom>
        </p:spPr>
      </p:pic>
    </p:spTree>
    <p:extLst>
      <p:ext uri="{BB962C8B-B14F-4D97-AF65-F5344CB8AC3E}">
        <p14:creationId xmlns:p14="http://schemas.microsoft.com/office/powerpoint/2010/main" val="7009140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99FCD328-3AC8-104A-8312-3B2EE8DA19D1}"/>
              </a:ext>
            </a:extLst>
          </p:cNvPr>
          <p:cNvPicPr>
            <a:picLocks noChangeAspect="1"/>
          </p:cNvPicPr>
          <p:nvPr/>
        </p:nvPicPr>
        <p:blipFill>
          <a:blip r:embed="rId3"/>
          <a:stretch>
            <a:fillRect/>
          </a:stretch>
        </p:blipFill>
        <p:spPr>
          <a:xfrm>
            <a:off x="3764668" y="0"/>
            <a:ext cx="4662663" cy="6858000"/>
          </a:xfrm>
          <a:prstGeom prst="rect">
            <a:avLst/>
          </a:prstGeom>
        </p:spPr>
      </p:pic>
    </p:spTree>
    <p:extLst>
      <p:ext uri="{BB962C8B-B14F-4D97-AF65-F5344CB8AC3E}">
        <p14:creationId xmlns:p14="http://schemas.microsoft.com/office/powerpoint/2010/main" val="12447261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997133E6-C8E3-D54D-AD28-E3971A836636}"/>
              </a:ext>
            </a:extLst>
          </p:cNvPr>
          <p:cNvPicPr>
            <a:picLocks noChangeAspect="1"/>
          </p:cNvPicPr>
          <p:nvPr/>
        </p:nvPicPr>
        <p:blipFill>
          <a:blip r:embed="rId3"/>
          <a:stretch>
            <a:fillRect/>
          </a:stretch>
        </p:blipFill>
        <p:spPr>
          <a:xfrm>
            <a:off x="3764668" y="0"/>
            <a:ext cx="4662663" cy="6858000"/>
          </a:xfrm>
          <a:prstGeom prst="rect">
            <a:avLst/>
          </a:prstGeom>
        </p:spPr>
      </p:pic>
    </p:spTree>
    <p:extLst>
      <p:ext uri="{BB962C8B-B14F-4D97-AF65-F5344CB8AC3E}">
        <p14:creationId xmlns:p14="http://schemas.microsoft.com/office/powerpoint/2010/main" val="1675449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10C7A-0D46-4839-B338-0E2B7E0524F8}"/>
              </a:ext>
            </a:extLst>
          </p:cNvPr>
          <p:cNvSpPr>
            <a:spLocks noGrp="1"/>
          </p:cNvSpPr>
          <p:nvPr>
            <p:ph type="title"/>
          </p:nvPr>
        </p:nvSpPr>
        <p:spPr/>
        <p:txBody>
          <a:bodyPr/>
          <a:lstStyle/>
          <a:p>
            <a:r>
              <a:rPr lang="en-US" b="1" dirty="0">
                <a:cs typeface="Rubik"/>
              </a:rPr>
              <a:t>Biggest Changes</a:t>
            </a:r>
            <a:endParaRPr lang="en-US" b="1" dirty="0"/>
          </a:p>
        </p:txBody>
      </p:sp>
      <p:sp>
        <p:nvSpPr>
          <p:cNvPr id="7" name="Content Placeholder 2">
            <a:extLst>
              <a:ext uri="{FF2B5EF4-FFF2-40B4-BE49-F238E27FC236}">
                <a16:creationId xmlns:a16="http://schemas.microsoft.com/office/drawing/2014/main" id="{1025D53C-2119-4D4F-97E3-02B9F3597F28}"/>
              </a:ext>
            </a:extLst>
          </p:cNvPr>
          <p:cNvSpPr>
            <a:spLocks noGrp="1"/>
          </p:cNvSpPr>
          <p:nvPr>
            <p:ph idx="1"/>
          </p:nvPr>
        </p:nvSpPr>
        <p:spPr>
          <a:xfrm>
            <a:off x="677334" y="1570039"/>
            <a:ext cx="8596668" cy="4862292"/>
          </a:xfrm>
        </p:spPr>
        <p:txBody>
          <a:bodyPr vert="horz" lIns="91440" tIns="45720" rIns="91440" bIns="45720" rtlCol="0" anchor="t">
            <a:normAutofit/>
          </a:bodyPr>
          <a:lstStyle/>
          <a:p>
            <a:r>
              <a:rPr lang="en-US" dirty="0">
                <a:cs typeface="Rubik"/>
              </a:rPr>
              <a:t>Allowing auto-assignment of seats for reservation using a robust algorithm</a:t>
            </a:r>
          </a:p>
          <a:p>
            <a:r>
              <a:rPr lang="en-US" dirty="0">
                <a:cs typeface="Rubik"/>
              </a:rPr>
              <a:t>Searching accounts, venues and seat reservations</a:t>
            </a:r>
          </a:p>
          <a:p>
            <a:r>
              <a:rPr lang="en-US" dirty="0">
                <a:cs typeface="Rubik"/>
              </a:rPr>
              <a:t>Seat map enhancements, including</a:t>
            </a:r>
          </a:p>
          <a:p>
            <a:pPr lvl="1"/>
            <a:r>
              <a:rPr lang="en-US" dirty="0">
                <a:cs typeface="Rubik"/>
              </a:rPr>
              <a:t>Allowing for real-time changes to the map</a:t>
            </a:r>
          </a:p>
          <a:p>
            <a:pPr lvl="1"/>
            <a:r>
              <a:rPr lang="en-US" dirty="0">
                <a:cs typeface="Rubik"/>
              </a:rPr>
              <a:t>Shift-clicking seat map</a:t>
            </a:r>
          </a:p>
          <a:p>
            <a:pPr lvl="1"/>
            <a:r>
              <a:rPr lang="en-US" dirty="0">
                <a:cs typeface="Rubik"/>
              </a:rPr>
              <a:t>Seat map zooming</a:t>
            </a:r>
          </a:p>
          <a:p>
            <a:r>
              <a:rPr lang="en-US" dirty="0">
                <a:cs typeface="Rubik"/>
              </a:rPr>
              <a:t>Made everything in the application dynamic and persistent, including</a:t>
            </a:r>
          </a:p>
          <a:p>
            <a:pPr lvl="1"/>
            <a:r>
              <a:rPr lang="en-US" dirty="0">
                <a:cs typeface="Rubik"/>
              </a:rPr>
              <a:t>Creation and updating of venues and events</a:t>
            </a:r>
          </a:p>
          <a:p>
            <a:pPr lvl="1"/>
            <a:r>
              <a:rPr lang="en-US" dirty="0">
                <a:cs typeface="Rubik"/>
              </a:rPr>
              <a:t>Creation and deleting of seat reservations</a:t>
            </a:r>
          </a:p>
          <a:p>
            <a:pPr lvl="1"/>
            <a:r>
              <a:rPr lang="en-US" dirty="0">
                <a:cs typeface="Rubik"/>
              </a:rPr>
              <a:t>Adding and deleting of waiting list entries</a:t>
            </a:r>
          </a:p>
          <a:p>
            <a:pPr lvl="1"/>
            <a:r>
              <a:rPr lang="en-US" dirty="0">
                <a:cs typeface="Rubik"/>
              </a:rPr>
              <a:t>Various types of validation</a:t>
            </a:r>
          </a:p>
          <a:p>
            <a:r>
              <a:rPr lang="en-US" dirty="0">
                <a:cs typeface="Rubik"/>
              </a:rPr>
              <a:t>Various UI improvements, including allowing the entire app to be mobile-friendly</a:t>
            </a:r>
          </a:p>
        </p:txBody>
      </p:sp>
    </p:spTree>
    <p:extLst>
      <p:ext uri="{BB962C8B-B14F-4D97-AF65-F5344CB8AC3E}">
        <p14:creationId xmlns:p14="http://schemas.microsoft.com/office/powerpoint/2010/main" val="59061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id="{B8AB1B11-E7D0-1241-8149-85E7DAE397F2}"/>
              </a:ext>
            </a:extLst>
          </p:cNvPr>
          <p:cNvPicPr>
            <a:picLocks noChangeAspect="1"/>
          </p:cNvPicPr>
          <p:nvPr/>
        </p:nvPicPr>
        <p:blipFill>
          <a:blip r:embed="rId3"/>
          <a:stretch>
            <a:fillRect/>
          </a:stretch>
        </p:blipFill>
        <p:spPr>
          <a:xfrm>
            <a:off x="3764668" y="0"/>
            <a:ext cx="4662663" cy="6858000"/>
          </a:xfrm>
          <a:prstGeom prst="rect">
            <a:avLst/>
          </a:prstGeom>
        </p:spPr>
      </p:pic>
    </p:spTree>
    <p:extLst>
      <p:ext uri="{BB962C8B-B14F-4D97-AF65-F5344CB8AC3E}">
        <p14:creationId xmlns:p14="http://schemas.microsoft.com/office/powerpoint/2010/main" val="7976442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3639E3BD-95D6-1C45-9791-D82E7AA02F8D}"/>
              </a:ext>
            </a:extLst>
          </p:cNvPr>
          <p:cNvPicPr>
            <a:picLocks noChangeAspect="1"/>
          </p:cNvPicPr>
          <p:nvPr/>
        </p:nvPicPr>
        <p:blipFill>
          <a:blip r:embed="rId3"/>
          <a:stretch>
            <a:fillRect/>
          </a:stretch>
        </p:blipFill>
        <p:spPr>
          <a:xfrm>
            <a:off x="3764668" y="0"/>
            <a:ext cx="4662663" cy="6858000"/>
          </a:xfrm>
          <a:prstGeom prst="rect">
            <a:avLst/>
          </a:prstGeom>
        </p:spPr>
      </p:pic>
    </p:spTree>
    <p:extLst>
      <p:ext uri="{BB962C8B-B14F-4D97-AF65-F5344CB8AC3E}">
        <p14:creationId xmlns:p14="http://schemas.microsoft.com/office/powerpoint/2010/main" val="32639452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EF5AB4A2-9F82-8B4B-9980-A36B8FDF0D52}"/>
              </a:ext>
            </a:extLst>
          </p:cNvPr>
          <p:cNvPicPr>
            <a:picLocks noChangeAspect="1"/>
          </p:cNvPicPr>
          <p:nvPr/>
        </p:nvPicPr>
        <p:blipFill>
          <a:blip r:embed="rId3"/>
          <a:stretch>
            <a:fillRect/>
          </a:stretch>
        </p:blipFill>
        <p:spPr>
          <a:xfrm>
            <a:off x="3764668" y="0"/>
            <a:ext cx="4662663" cy="6858000"/>
          </a:xfrm>
          <a:prstGeom prst="rect">
            <a:avLst/>
          </a:prstGeom>
        </p:spPr>
      </p:pic>
    </p:spTree>
    <p:extLst>
      <p:ext uri="{BB962C8B-B14F-4D97-AF65-F5344CB8AC3E}">
        <p14:creationId xmlns:p14="http://schemas.microsoft.com/office/powerpoint/2010/main" val="19119136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E131C65A-21AD-AE49-8953-1098249BF8B0}"/>
              </a:ext>
            </a:extLst>
          </p:cNvPr>
          <p:cNvPicPr>
            <a:picLocks noChangeAspect="1"/>
          </p:cNvPicPr>
          <p:nvPr/>
        </p:nvPicPr>
        <p:blipFill>
          <a:blip r:embed="rId3"/>
          <a:stretch>
            <a:fillRect/>
          </a:stretch>
        </p:blipFill>
        <p:spPr>
          <a:xfrm>
            <a:off x="3764668" y="0"/>
            <a:ext cx="4662663" cy="6858000"/>
          </a:xfrm>
          <a:prstGeom prst="rect">
            <a:avLst/>
          </a:prstGeom>
        </p:spPr>
      </p:pic>
    </p:spTree>
    <p:extLst>
      <p:ext uri="{BB962C8B-B14F-4D97-AF65-F5344CB8AC3E}">
        <p14:creationId xmlns:p14="http://schemas.microsoft.com/office/powerpoint/2010/main" val="22130923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Graphical user interface&#10;&#10;Description automatically generated">
            <a:extLst>
              <a:ext uri="{FF2B5EF4-FFF2-40B4-BE49-F238E27FC236}">
                <a16:creationId xmlns:a16="http://schemas.microsoft.com/office/drawing/2014/main" id="{B38DA71E-16FE-EF44-BB60-3783A5F8D3FC}"/>
              </a:ext>
            </a:extLst>
          </p:cNvPr>
          <p:cNvPicPr>
            <a:picLocks noChangeAspect="1"/>
          </p:cNvPicPr>
          <p:nvPr/>
        </p:nvPicPr>
        <p:blipFill>
          <a:blip r:embed="rId3"/>
          <a:stretch>
            <a:fillRect/>
          </a:stretch>
        </p:blipFill>
        <p:spPr>
          <a:xfrm>
            <a:off x="3764668" y="0"/>
            <a:ext cx="4662663" cy="6858000"/>
          </a:xfrm>
          <a:prstGeom prst="rect">
            <a:avLst/>
          </a:prstGeom>
        </p:spPr>
      </p:pic>
    </p:spTree>
    <p:extLst>
      <p:ext uri="{BB962C8B-B14F-4D97-AF65-F5344CB8AC3E}">
        <p14:creationId xmlns:p14="http://schemas.microsoft.com/office/powerpoint/2010/main" val="39280806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Graphical user interface&#10;&#10;Description automatically generated">
            <a:extLst>
              <a:ext uri="{FF2B5EF4-FFF2-40B4-BE49-F238E27FC236}">
                <a16:creationId xmlns:a16="http://schemas.microsoft.com/office/drawing/2014/main" id="{DEFAC1E5-C15F-F84F-BFDA-E6105C91F3EA}"/>
              </a:ext>
            </a:extLst>
          </p:cNvPr>
          <p:cNvPicPr>
            <a:picLocks noChangeAspect="1"/>
          </p:cNvPicPr>
          <p:nvPr/>
        </p:nvPicPr>
        <p:blipFill>
          <a:blip r:embed="rId3"/>
          <a:stretch>
            <a:fillRect/>
          </a:stretch>
        </p:blipFill>
        <p:spPr>
          <a:xfrm>
            <a:off x="3764668" y="0"/>
            <a:ext cx="4662663" cy="6858000"/>
          </a:xfrm>
          <a:prstGeom prst="rect">
            <a:avLst/>
          </a:prstGeom>
        </p:spPr>
      </p:pic>
    </p:spTree>
    <p:extLst>
      <p:ext uri="{BB962C8B-B14F-4D97-AF65-F5344CB8AC3E}">
        <p14:creationId xmlns:p14="http://schemas.microsoft.com/office/powerpoint/2010/main" val="22807970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id="{B877C37F-CE8F-7346-A8B7-79178A82CD57}"/>
              </a:ext>
            </a:extLst>
          </p:cNvPr>
          <p:cNvPicPr>
            <a:picLocks noChangeAspect="1"/>
          </p:cNvPicPr>
          <p:nvPr/>
        </p:nvPicPr>
        <p:blipFill>
          <a:blip r:embed="rId3"/>
          <a:stretch>
            <a:fillRect/>
          </a:stretch>
        </p:blipFill>
        <p:spPr>
          <a:xfrm>
            <a:off x="3764668" y="0"/>
            <a:ext cx="4662663" cy="6858000"/>
          </a:xfrm>
          <a:prstGeom prst="rect">
            <a:avLst/>
          </a:prstGeom>
        </p:spPr>
      </p:pic>
    </p:spTree>
    <p:extLst>
      <p:ext uri="{BB962C8B-B14F-4D97-AF65-F5344CB8AC3E}">
        <p14:creationId xmlns:p14="http://schemas.microsoft.com/office/powerpoint/2010/main" val="35339779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42F845-C263-9E41-893D-FD61BBD50357}"/>
              </a:ext>
            </a:extLst>
          </p:cNvPr>
          <p:cNvPicPr>
            <a:picLocks noChangeAspect="1"/>
          </p:cNvPicPr>
          <p:nvPr/>
        </p:nvPicPr>
        <p:blipFill>
          <a:blip r:embed="rId3"/>
          <a:srcRect/>
          <a:stretch/>
        </p:blipFill>
        <p:spPr>
          <a:xfrm>
            <a:off x="3764669" y="0"/>
            <a:ext cx="4662662" cy="6858000"/>
          </a:xfrm>
          <a:prstGeom prst="rect">
            <a:avLst/>
          </a:prstGeom>
        </p:spPr>
      </p:pic>
    </p:spTree>
    <p:extLst>
      <p:ext uri="{BB962C8B-B14F-4D97-AF65-F5344CB8AC3E}">
        <p14:creationId xmlns:p14="http://schemas.microsoft.com/office/powerpoint/2010/main" val="35261150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42F845-C263-9E41-893D-FD61BBD50357}"/>
              </a:ext>
            </a:extLst>
          </p:cNvPr>
          <p:cNvPicPr>
            <a:picLocks noChangeAspect="1"/>
          </p:cNvPicPr>
          <p:nvPr/>
        </p:nvPicPr>
        <p:blipFill>
          <a:blip r:embed="rId3"/>
          <a:srcRect/>
          <a:stretch/>
        </p:blipFill>
        <p:spPr>
          <a:xfrm>
            <a:off x="3764669" y="1"/>
            <a:ext cx="4662662" cy="6857998"/>
          </a:xfrm>
          <a:prstGeom prst="rect">
            <a:avLst/>
          </a:prstGeom>
        </p:spPr>
      </p:pic>
    </p:spTree>
    <p:extLst>
      <p:ext uri="{BB962C8B-B14F-4D97-AF65-F5344CB8AC3E}">
        <p14:creationId xmlns:p14="http://schemas.microsoft.com/office/powerpoint/2010/main" val="27390203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795E40-26AF-FA4D-BBB8-A63C4CDD0E86}"/>
              </a:ext>
            </a:extLst>
          </p:cNvPr>
          <p:cNvPicPr>
            <a:picLocks noChangeAspect="1"/>
          </p:cNvPicPr>
          <p:nvPr/>
        </p:nvPicPr>
        <p:blipFill>
          <a:blip r:embed="rId3"/>
          <a:srcRect/>
          <a:stretch/>
        </p:blipFill>
        <p:spPr>
          <a:xfrm>
            <a:off x="4050108" y="0"/>
            <a:ext cx="4091783" cy="6858000"/>
          </a:xfrm>
          <a:prstGeom prst="rect">
            <a:avLst/>
          </a:prstGeom>
        </p:spPr>
      </p:pic>
    </p:spTree>
    <p:extLst>
      <p:ext uri="{BB962C8B-B14F-4D97-AF65-F5344CB8AC3E}">
        <p14:creationId xmlns:p14="http://schemas.microsoft.com/office/powerpoint/2010/main" val="1560184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6EE4985D-5859-4CD4-BE70-237451EC5C74}"/>
              </a:ext>
            </a:extLst>
          </p:cNvPr>
          <p:cNvPicPr>
            <a:picLocks noChangeAspect="1"/>
          </p:cNvPicPr>
          <p:nvPr/>
        </p:nvPicPr>
        <p:blipFill>
          <a:blip r:embed="rId2"/>
          <a:stretch>
            <a:fillRect/>
          </a:stretch>
        </p:blipFill>
        <p:spPr>
          <a:xfrm>
            <a:off x="-1" y="0"/>
            <a:ext cx="12667285" cy="6858000"/>
          </a:xfrm>
          <a:prstGeom prst="rect">
            <a:avLst/>
          </a:prstGeom>
        </p:spPr>
      </p:pic>
      <p:sp>
        <p:nvSpPr>
          <p:cNvPr id="6" name="Title 5">
            <a:extLst>
              <a:ext uri="{FF2B5EF4-FFF2-40B4-BE49-F238E27FC236}">
                <a16:creationId xmlns:a16="http://schemas.microsoft.com/office/drawing/2014/main" id="{BA3AB5CA-405F-2D43-B595-A349054A9963}"/>
              </a:ext>
            </a:extLst>
          </p:cNvPr>
          <p:cNvSpPr>
            <a:spLocks noGrp="1"/>
          </p:cNvSpPr>
          <p:nvPr>
            <p:ph type="title"/>
          </p:nvPr>
        </p:nvSpPr>
        <p:spPr/>
        <p:txBody>
          <a:bodyPr/>
          <a:lstStyle/>
          <a:p>
            <a:r>
              <a:rPr lang="en-US" b="1">
                <a:cs typeface="Rubik"/>
              </a:rPr>
              <a:t>System Diagram</a:t>
            </a:r>
            <a:br>
              <a:rPr lang="en-US" b="1"/>
            </a:br>
            <a:endParaRPr lang="en-GB"/>
          </a:p>
        </p:txBody>
      </p:sp>
    </p:spTree>
    <p:extLst>
      <p:ext uri="{BB962C8B-B14F-4D97-AF65-F5344CB8AC3E}">
        <p14:creationId xmlns:p14="http://schemas.microsoft.com/office/powerpoint/2010/main" val="30222476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798B8384-5FA7-2D46-9977-E5E85E3EABFD}"/>
              </a:ext>
            </a:extLst>
          </p:cNvPr>
          <p:cNvPicPr>
            <a:picLocks noChangeAspect="1"/>
          </p:cNvPicPr>
          <p:nvPr/>
        </p:nvPicPr>
        <p:blipFill>
          <a:blip r:embed="rId3"/>
          <a:stretch>
            <a:fillRect/>
          </a:stretch>
        </p:blipFill>
        <p:spPr>
          <a:xfrm>
            <a:off x="22494" y="0"/>
            <a:ext cx="12147011" cy="6858000"/>
          </a:xfrm>
          <a:prstGeom prst="rect">
            <a:avLst/>
          </a:prstGeom>
        </p:spPr>
      </p:pic>
    </p:spTree>
    <p:extLst>
      <p:ext uri="{BB962C8B-B14F-4D97-AF65-F5344CB8AC3E}">
        <p14:creationId xmlns:p14="http://schemas.microsoft.com/office/powerpoint/2010/main" val="12358742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Graphical user interface, text, application&#10;&#10;Description automatically generated">
            <a:extLst>
              <a:ext uri="{FF2B5EF4-FFF2-40B4-BE49-F238E27FC236}">
                <a16:creationId xmlns:a16="http://schemas.microsoft.com/office/drawing/2014/main" id="{32D5AE58-6E26-394D-A4D7-0E2369A5A080}"/>
              </a:ext>
            </a:extLst>
          </p:cNvPr>
          <p:cNvPicPr>
            <a:picLocks noChangeAspect="1"/>
          </p:cNvPicPr>
          <p:nvPr/>
        </p:nvPicPr>
        <p:blipFill>
          <a:blip r:embed="rId3"/>
          <a:stretch>
            <a:fillRect/>
          </a:stretch>
        </p:blipFill>
        <p:spPr>
          <a:xfrm>
            <a:off x="0" y="6350"/>
            <a:ext cx="12192000" cy="6845300"/>
          </a:xfrm>
          <a:prstGeom prst="rect">
            <a:avLst/>
          </a:prstGeom>
        </p:spPr>
      </p:pic>
    </p:spTree>
    <p:extLst>
      <p:ext uri="{BB962C8B-B14F-4D97-AF65-F5344CB8AC3E}">
        <p14:creationId xmlns:p14="http://schemas.microsoft.com/office/powerpoint/2010/main" val="3782877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Graphical user interface, application&#10;&#10;Description automatically generated">
            <a:extLst>
              <a:ext uri="{FF2B5EF4-FFF2-40B4-BE49-F238E27FC236}">
                <a16:creationId xmlns:a16="http://schemas.microsoft.com/office/drawing/2014/main" id="{9F82DAC0-A8B0-524A-A10F-BBBFACCFFDE6}"/>
              </a:ext>
            </a:extLst>
          </p:cNvPr>
          <p:cNvPicPr>
            <a:picLocks noChangeAspect="1"/>
          </p:cNvPicPr>
          <p:nvPr/>
        </p:nvPicPr>
        <p:blipFill>
          <a:blip r:embed="rId3"/>
          <a:stretch>
            <a:fillRect/>
          </a:stretch>
        </p:blipFill>
        <p:spPr>
          <a:xfrm>
            <a:off x="410611" y="0"/>
            <a:ext cx="11370777" cy="6858000"/>
          </a:xfrm>
          <a:prstGeom prst="rect">
            <a:avLst/>
          </a:prstGeom>
        </p:spPr>
      </p:pic>
    </p:spTree>
    <p:extLst>
      <p:ext uri="{BB962C8B-B14F-4D97-AF65-F5344CB8AC3E}">
        <p14:creationId xmlns:p14="http://schemas.microsoft.com/office/powerpoint/2010/main" val="37764916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39344EC4-42EA-AA42-A587-C0FCEC94CD58}"/>
              </a:ext>
            </a:extLst>
          </p:cNvPr>
          <p:cNvPicPr>
            <a:picLocks noChangeAspect="1"/>
          </p:cNvPicPr>
          <p:nvPr/>
        </p:nvPicPr>
        <p:blipFill>
          <a:blip r:embed="rId3"/>
          <a:stretch>
            <a:fillRect/>
          </a:stretch>
        </p:blipFill>
        <p:spPr>
          <a:xfrm>
            <a:off x="410611" y="0"/>
            <a:ext cx="11370777" cy="6858000"/>
          </a:xfrm>
          <a:prstGeom prst="rect">
            <a:avLst/>
          </a:prstGeom>
        </p:spPr>
      </p:pic>
    </p:spTree>
    <p:extLst>
      <p:ext uri="{BB962C8B-B14F-4D97-AF65-F5344CB8AC3E}">
        <p14:creationId xmlns:p14="http://schemas.microsoft.com/office/powerpoint/2010/main" val="32584694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D98B6D6E-BB72-0944-BBB4-12B16639B848}"/>
              </a:ext>
            </a:extLst>
          </p:cNvPr>
          <p:cNvPicPr>
            <a:picLocks noChangeAspect="1"/>
          </p:cNvPicPr>
          <p:nvPr/>
        </p:nvPicPr>
        <p:blipFill>
          <a:blip r:embed="rId3"/>
          <a:stretch>
            <a:fillRect/>
          </a:stretch>
        </p:blipFill>
        <p:spPr>
          <a:xfrm>
            <a:off x="1653571" y="0"/>
            <a:ext cx="8884858" cy="6858000"/>
          </a:xfrm>
          <a:prstGeom prst="rect">
            <a:avLst/>
          </a:prstGeom>
        </p:spPr>
      </p:pic>
    </p:spTree>
    <p:extLst>
      <p:ext uri="{BB962C8B-B14F-4D97-AF65-F5344CB8AC3E}">
        <p14:creationId xmlns:p14="http://schemas.microsoft.com/office/powerpoint/2010/main" val="36436970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59DDB2B3-519B-5246-8E96-E7113F253460}"/>
              </a:ext>
            </a:extLst>
          </p:cNvPr>
          <p:cNvPicPr>
            <a:picLocks noChangeAspect="1"/>
          </p:cNvPicPr>
          <p:nvPr/>
        </p:nvPicPr>
        <p:blipFill>
          <a:blip r:embed="rId3"/>
          <a:stretch>
            <a:fillRect/>
          </a:stretch>
        </p:blipFill>
        <p:spPr>
          <a:xfrm>
            <a:off x="1653571" y="0"/>
            <a:ext cx="8884858" cy="6858000"/>
          </a:xfrm>
          <a:prstGeom prst="rect">
            <a:avLst/>
          </a:prstGeom>
        </p:spPr>
      </p:pic>
    </p:spTree>
    <p:extLst>
      <p:ext uri="{BB962C8B-B14F-4D97-AF65-F5344CB8AC3E}">
        <p14:creationId xmlns:p14="http://schemas.microsoft.com/office/powerpoint/2010/main" val="33482874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222658F8-3A33-374D-A773-D16BCD5228DA}"/>
              </a:ext>
            </a:extLst>
          </p:cNvPr>
          <p:cNvPicPr>
            <a:picLocks noChangeAspect="1"/>
          </p:cNvPicPr>
          <p:nvPr/>
        </p:nvPicPr>
        <p:blipFill>
          <a:blip r:embed="rId3"/>
          <a:stretch>
            <a:fillRect/>
          </a:stretch>
        </p:blipFill>
        <p:spPr>
          <a:xfrm>
            <a:off x="0" y="6350"/>
            <a:ext cx="12192000" cy="6845300"/>
          </a:xfrm>
          <a:prstGeom prst="rect">
            <a:avLst/>
          </a:prstGeom>
        </p:spPr>
      </p:pic>
    </p:spTree>
    <p:extLst>
      <p:ext uri="{BB962C8B-B14F-4D97-AF65-F5344CB8AC3E}">
        <p14:creationId xmlns:p14="http://schemas.microsoft.com/office/powerpoint/2010/main" val="22392742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157EBBE6-08B8-B247-B480-85905515306D}"/>
              </a:ext>
            </a:extLst>
          </p:cNvPr>
          <p:cNvPicPr>
            <a:picLocks noChangeAspect="1"/>
          </p:cNvPicPr>
          <p:nvPr/>
        </p:nvPicPr>
        <p:blipFill>
          <a:blip r:embed="rId3"/>
          <a:stretch>
            <a:fillRect/>
          </a:stretch>
        </p:blipFill>
        <p:spPr>
          <a:xfrm>
            <a:off x="1653571" y="0"/>
            <a:ext cx="8884858" cy="6858000"/>
          </a:xfrm>
          <a:prstGeom prst="rect">
            <a:avLst/>
          </a:prstGeom>
        </p:spPr>
      </p:pic>
    </p:spTree>
    <p:extLst>
      <p:ext uri="{BB962C8B-B14F-4D97-AF65-F5344CB8AC3E}">
        <p14:creationId xmlns:p14="http://schemas.microsoft.com/office/powerpoint/2010/main" val="39330445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Graphical user interface, application, Teams&#10;&#10;Description automatically generated">
            <a:extLst>
              <a:ext uri="{FF2B5EF4-FFF2-40B4-BE49-F238E27FC236}">
                <a16:creationId xmlns:a16="http://schemas.microsoft.com/office/drawing/2014/main" id="{2157CA63-48B3-FD4D-AFA1-43FADBE1278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7488126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951C5C18-FEA4-0446-98B3-C4A8A735E6F4}"/>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935746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10C7A-0D46-4839-B338-0E2B7E0524F8}"/>
              </a:ext>
            </a:extLst>
          </p:cNvPr>
          <p:cNvSpPr>
            <a:spLocks noGrp="1"/>
          </p:cNvSpPr>
          <p:nvPr>
            <p:ph type="title"/>
          </p:nvPr>
        </p:nvSpPr>
        <p:spPr/>
        <p:txBody>
          <a:bodyPr/>
          <a:lstStyle/>
          <a:p>
            <a:r>
              <a:rPr lang="en-US" b="1">
                <a:cs typeface="Rubik"/>
              </a:rPr>
              <a:t>Schema Diagram</a:t>
            </a:r>
          </a:p>
        </p:txBody>
      </p:sp>
      <p:pic>
        <p:nvPicPr>
          <p:cNvPr id="4" name="Picture 3" descr="A picture containing graphical user interface&#10;&#10;Description automatically generated">
            <a:extLst>
              <a:ext uri="{FF2B5EF4-FFF2-40B4-BE49-F238E27FC236}">
                <a16:creationId xmlns:a16="http://schemas.microsoft.com/office/drawing/2014/main" id="{0F0F8056-F678-004D-9725-CCB24FFF51AD}"/>
              </a:ext>
            </a:extLst>
          </p:cNvPr>
          <p:cNvPicPr>
            <a:picLocks noChangeAspect="1"/>
          </p:cNvPicPr>
          <p:nvPr/>
        </p:nvPicPr>
        <p:blipFill rotWithShape="1">
          <a:blip r:embed="rId3"/>
          <a:srcRect b="11327"/>
          <a:stretch/>
        </p:blipFill>
        <p:spPr>
          <a:xfrm>
            <a:off x="677333" y="1424416"/>
            <a:ext cx="7349067" cy="4957822"/>
          </a:xfrm>
          <a:prstGeom prst="rect">
            <a:avLst/>
          </a:prstGeom>
        </p:spPr>
      </p:pic>
    </p:spTree>
    <p:extLst>
      <p:ext uri="{BB962C8B-B14F-4D97-AF65-F5344CB8AC3E}">
        <p14:creationId xmlns:p14="http://schemas.microsoft.com/office/powerpoint/2010/main" val="3834048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Graphical user interface, application, Teams&#10;&#10;Description automatically generated">
            <a:extLst>
              <a:ext uri="{FF2B5EF4-FFF2-40B4-BE49-F238E27FC236}">
                <a16:creationId xmlns:a16="http://schemas.microsoft.com/office/drawing/2014/main" id="{85A08FE6-E231-9D4B-8DEF-14AC030F573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8220557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2FCF86F6-A405-0D4B-8580-19F1EBF5A3E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1053564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A9716266-7FDF-C944-B5C6-C9A9C6BC34B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0782061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Graphical user interface, application, Teams&#10;&#10;Description automatically generated">
            <a:extLst>
              <a:ext uri="{FF2B5EF4-FFF2-40B4-BE49-F238E27FC236}">
                <a16:creationId xmlns:a16="http://schemas.microsoft.com/office/drawing/2014/main" id="{7591691D-8CBE-A446-8B50-424D88C2239C}"/>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1226588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Graphical user interface, application, Teams&#10;&#10;Description automatically generated">
            <a:extLst>
              <a:ext uri="{FF2B5EF4-FFF2-40B4-BE49-F238E27FC236}">
                <a16:creationId xmlns:a16="http://schemas.microsoft.com/office/drawing/2014/main" id="{B17EB9BD-6DA4-124F-AC9F-C0754C67350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7449456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BB69A2CF-98B3-C547-96A3-B12F89A8E6D8}"/>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0719854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Graphical user interface, application&#10;&#10;Description automatically generated">
            <a:extLst>
              <a:ext uri="{FF2B5EF4-FFF2-40B4-BE49-F238E27FC236}">
                <a16:creationId xmlns:a16="http://schemas.microsoft.com/office/drawing/2014/main" id="{30823C47-AF55-8F48-A70E-F5F1500EA06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2991689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Graphical user interface, application, Teams&#10;&#10;Description automatically generated">
            <a:extLst>
              <a:ext uri="{FF2B5EF4-FFF2-40B4-BE49-F238E27FC236}">
                <a16:creationId xmlns:a16="http://schemas.microsoft.com/office/drawing/2014/main" id="{6956AB6E-1B51-5542-89B2-FEE94FFAF81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2627095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Graphical user interface, application&#10;&#10;Description automatically generated">
            <a:extLst>
              <a:ext uri="{FF2B5EF4-FFF2-40B4-BE49-F238E27FC236}">
                <a16:creationId xmlns:a16="http://schemas.microsoft.com/office/drawing/2014/main" id="{69CBB278-CEF0-064A-AA63-0C0AD737D82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2825294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Graphical user interface, application, Teams&#10;&#10;Description automatically generated">
            <a:extLst>
              <a:ext uri="{FF2B5EF4-FFF2-40B4-BE49-F238E27FC236}">
                <a16:creationId xmlns:a16="http://schemas.microsoft.com/office/drawing/2014/main" id="{75B80439-4EFB-5E4A-9CD8-9B277918A79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016225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10C7A-0D46-4839-B338-0E2B7E0524F8}"/>
              </a:ext>
            </a:extLst>
          </p:cNvPr>
          <p:cNvSpPr>
            <a:spLocks noGrp="1"/>
          </p:cNvSpPr>
          <p:nvPr>
            <p:ph type="title"/>
          </p:nvPr>
        </p:nvSpPr>
        <p:spPr>
          <a:xfrm>
            <a:off x="651357" y="98714"/>
            <a:ext cx="8596668" cy="697346"/>
          </a:xfrm>
        </p:spPr>
        <p:txBody>
          <a:bodyPr/>
          <a:lstStyle/>
          <a:p>
            <a:r>
              <a:rPr lang="en-US" b="1">
                <a:cs typeface="Rubik"/>
              </a:rPr>
              <a:t>Work/Feature Allocation</a:t>
            </a:r>
            <a:endParaRPr lang="en-US" b="1"/>
          </a:p>
        </p:txBody>
      </p:sp>
      <p:sp>
        <p:nvSpPr>
          <p:cNvPr id="3" name="Content Placeholder 2">
            <a:extLst>
              <a:ext uri="{FF2B5EF4-FFF2-40B4-BE49-F238E27FC236}">
                <a16:creationId xmlns:a16="http://schemas.microsoft.com/office/drawing/2014/main" id="{497C67B6-C6EA-4D24-9844-01613396D435}"/>
              </a:ext>
            </a:extLst>
          </p:cNvPr>
          <p:cNvSpPr>
            <a:spLocks noGrp="1"/>
          </p:cNvSpPr>
          <p:nvPr>
            <p:ph idx="1"/>
          </p:nvPr>
        </p:nvSpPr>
        <p:spPr>
          <a:xfrm>
            <a:off x="677334" y="1935453"/>
            <a:ext cx="9185994" cy="4598082"/>
          </a:xfrm>
        </p:spPr>
        <p:txBody>
          <a:bodyPr vert="horz" lIns="91440" tIns="45720" rIns="91440" bIns="45720" rtlCol="0" anchor="t">
            <a:normAutofit/>
          </a:bodyPr>
          <a:lstStyle/>
          <a:p>
            <a:pPr marL="0" indent="0">
              <a:buNone/>
            </a:pPr>
            <a:endParaRPr lang="en-US" sz="1700">
              <a:cs typeface="Rubik"/>
            </a:endParaRPr>
          </a:p>
          <a:p>
            <a:pPr lvl="2"/>
            <a:endParaRPr lang="en-US">
              <a:cs typeface="Rubik"/>
            </a:endParaRPr>
          </a:p>
        </p:txBody>
      </p:sp>
      <p:sp>
        <p:nvSpPr>
          <p:cNvPr id="5" name="Content Placeholder 2">
            <a:extLst>
              <a:ext uri="{FF2B5EF4-FFF2-40B4-BE49-F238E27FC236}">
                <a16:creationId xmlns:a16="http://schemas.microsoft.com/office/drawing/2014/main" id="{34F07F8F-AAAA-4857-BBA8-A35C1CD8D2B9}"/>
              </a:ext>
            </a:extLst>
          </p:cNvPr>
          <p:cNvSpPr txBox="1">
            <a:spLocks/>
          </p:cNvSpPr>
          <p:nvPr/>
        </p:nvSpPr>
        <p:spPr>
          <a:xfrm>
            <a:off x="677334" y="731840"/>
            <a:ext cx="9185994" cy="6122696"/>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baseline="0">
                <a:solidFill>
                  <a:schemeClr val="tx1">
                    <a:lumMod val="75000"/>
                    <a:lumOff val="25000"/>
                  </a:schemeClr>
                </a:solidFill>
                <a:latin typeface="Rubik" pitchFamily="2" charset="-79"/>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baseline="0">
                <a:solidFill>
                  <a:schemeClr val="tx1">
                    <a:lumMod val="75000"/>
                    <a:lumOff val="25000"/>
                  </a:schemeClr>
                </a:solidFill>
                <a:latin typeface="Rubik" pitchFamily="2" charset="-79"/>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baseline="0">
                <a:solidFill>
                  <a:schemeClr val="tx1">
                    <a:lumMod val="75000"/>
                    <a:lumOff val="25000"/>
                  </a:schemeClr>
                </a:solidFill>
                <a:latin typeface="Rubik" pitchFamily="2" charset="-79"/>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baseline="0">
                <a:solidFill>
                  <a:schemeClr val="tx1">
                    <a:lumMod val="75000"/>
                    <a:lumOff val="25000"/>
                  </a:schemeClr>
                </a:solidFill>
                <a:latin typeface="Rubik" pitchFamily="2" charset="-79"/>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baseline="0">
                <a:solidFill>
                  <a:schemeClr val="tx1">
                    <a:lumMod val="75000"/>
                    <a:lumOff val="25000"/>
                  </a:schemeClr>
                </a:solidFill>
                <a:latin typeface="Rubik" pitchFamily="2" charset="-79"/>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1600" i="1">
                <a:cs typeface="Rubik"/>
              </a:rPr>
              <a:t>Vignesh</a:t>
            </a:r>
          </a:p>
          <a:p>
            <a:pPr lvl="1"/>
            <a:r>
              <a:rPr lang="en-US">
                <a:cs typeface="Rubik"/>
              </a:rPr>
              <a:t>Planner Features (Event Creation)</a:t>
            </a:r>
          </a:p>
          <a:p>
            <a:pPr lvl="1"/>
            <a:r>
              <a:rPr lang="en-US">
                <a:cs typeface="Rubik"/>
              </a:rPr>
              <a:t>Restructuring of the system</a:t>
            </a:r>
          </a:p>
          <a:p>
            <a:pPr lvl="1"/>
            <a:r>
              <a:rPr lang="en-US">
                <a:cs typeface="Rubik"/>
              </a:rPr>
              <a:t>Creation of Venues</a:t>
            </a:r>
          </a:p>
          <a:p>
            <a:pPr marL="457200" lvl="1" indent="0">
              <a:buNone/>
            </a:pPr>
            <a:endParaRPr lang="en-US">
              <a:cs typeface="Rubik"/>
            </a:endParaRPr>
          </a:p>
          <a:p>
            <a:r>
              <a:rPr lang="en-US" sz="1600" i="1">
                <a:cs typeface="Rubik"/>
              </a:rPr>
              <a:t>Lester</a:t>
            </a:r>
          </a:p>
          <a:p>
            <a:pPr lvl="1"/>
            <a:r>
              <a:rPr lang="en-US">
                <a:cs typeface="Rubik"/>
              </a:rPr>
              <a:t>Administrator – Creation of Planner and Helper Accounts</a:t>
            </a:r>
          </a:p>
          <a:p>
            <a:pPr lvl="1"/>
            <a:r>
              <a:rPr lang="en-US">
                <a:cs typeface="Rubik"/>
              </a:rPr>
              <a:t>Validations</a:t>
            </a:r>
            <a:endParaRPr lang="en-US"/>
          </a:p>
          <a:p>
            <a:pPr lvl="1"/>
            <a:r>
              <a:rPr lang="en-US">
                <a:cs typeface="Rubik"/>
              </a:rPr>
              <a:t>SMS</a:t>
            </a:r>
          </a:p>
          <a:p>
            <a:pPr lvl="1"/>
            <a:r>
              <a:rPr lang="en-US">
                <a:cs typeface="Rubik"/>
              </a:rPr>
              <a:t>Waiting List</a:t>
            </a:r>
          </a:p>
          <a:p>
            <a:pPr lvl="1"/>
            <a:r>
              <a:rPr lang="en-US">
                <a:cs typeface="Rubik"/>
              </a:rPr>
              <a:t>Restructuring of the system</a:t>
            </a:r>
          </a:p>
          <a:p>
            <a:pPr marL="457200" lvl="1" indent="0">
              <a:buNone/>
            </a:pPr>
            <a:endParaRPr lang="en-US">
              <a:cs typeface="Rubik"/>
            </a:endParaRPr>
          </a:p>
          <a:p>
            <a:r>
              <a:rPr lang="en-US" sz="1600" i="1">
                <a:cs typeface="Rubik"/>
              </a:rPr>
              <a:t>Bryan</a:t>
            </a:r>
          </a:p>
          <a:p>
            <a:pPr lvl="1"/>
            <a:r>
              <a:rPr lang="en-US">
                <a:cs typeface="Rubik"/>
              </a:rPr>
              <a:t>Reservation of Seats (Helper)</a:t>
            </a:r>
          </a:p>
          <a:p>
            <a:pPr lvl="1"/>
            <a:r>
              <a:rPr lang="en-US">
                <a:cs typeface="Rubik"/>
              </a:rPr>
              <a:t>Helper’s Seat Charting System</a:t>
            </a:r>
          </a:p>
          <a:p>
            <a:pPr lvl="1"/>
            <a:endParaRPr lang="en-US">
              <a:cs typeface="Rubik"/>
            </a:endParaRPr>
          </a:p>
          <a:p>
            <a:pPr lvl="1"/>
            <a:endParaRPr lang="en-US">
              <a:cs typeface="Rubik"/>
            </a:endParaRPr>
          </a:p>
          <a:p>
            <a:pPr lvl="1"/>
            <a:endParaRPr lang="en-US">
              <a:cs typeface="Rubik"/>
            </a:endParaRPr>
          </a:p>
          <a:p>
            <a:pPr lvl="1"/>
            <a:endParaRPr lang="en-US">
              <a:cs typeface="Rubik"/>
            </a:endParaRPr>
          </a:p>
          <a:p>
            <a:pPr lvl="1"/>
            <a:endParaRPr lang="en-US">
              <a:cs typeface="Rubik"/>
            </a:endParaRPr>
          </a:p>
          <a:p>
            <a:pPr lvl="1"/>
            <a:endParaRPr lang="en-US">
              <a:cs typeface="Rubik"/>
            </a:endParaRPr>
          </a:p>
          <a:p>
            <a:pPr lvl="1"/>
            <a:endParaRPr lang="en-US">
              <a:cs typeface="Rubik"/>
            </a:endParaRPr>
          </a:p>
        </p:txBody>
      </p:sp>
    </p:spTree>
    <p:extLst>
      <p:ext uri="{BB962C8B-B14F-4D97-AF65-F5344CB8AC3E}">
        <p14:creationId xmlns:p14="http://schemas.microsoft.com/office/powerpoint/2010/main" val="15975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7">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9">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45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9" name="Straight Connector 11">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1267"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50"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7"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271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2712"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6"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Isosceles Triangle 21">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7"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3" name="Freeform: Shape 23">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559B51-DCBF-EB4A-A71C-09EB54B1DF28}"/>
              </a:ext>
            </a:extLst>
          </p:cNvPr>
          <p:cNvSpPr>
            <a:spLocks noGrp="1"/>
          </p:cNvSpPr>
          <p:nvPr>
            <p:ph type="ctrTitle"/>
          </p:nvPr>
        </p:nvSpPr>
        <p:spPr>
          <a:xfrm>
            <a:off x="1554120" y="1020871"/>
            <a:ext cx="6960759" cy="2849671"/>
          </a:xfrm>
        </p:spPr>
        <p:txBody>
          <a:bodyPr>
            <a:normAutofit/>
          </a:bodyPr>
          <a:lstStyle/>
          <a:p>
            <a:pPr algn="l"/>
            <a:r>
              <a:rPr lang="en-GB" sz="6600">
                <a:solidFill>
                  <a:schemeClr val="bg1"/>
                </a:solidFill>
                <a:cs typeface="Rubik"/>
              </a:rPr>
              <a:t>Demo</a:t>
            </a:r>
          </a:p>
        </p:txBody>
      </p:sp>
      <p:sp>
        <p:nvSpPr>
          <p:cNvPr id="54" name="Isosceles Triangle 25">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92146"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5801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DB0FB-8BF7-46F0-A545-C12790EBA305}"/>
              </a:ext>
            </a:extLst>
          </p:cNvPr>
          <p:cNvSpPr>
            <a:spLocks noGrp="1"/>
          </p:cNvSpPr>
          <p:nvPr>
            <p:ph type="title"/>
          </p:nvPr>
        </p:nvSpPr>
        <p:spPr/>
        <p:txBody>
          <a:bodyPr/>
          <a:lstStyle/>
          <a:p>
            <a:r>
              <a:rPr lang="en-US" b="1">
                <a:cs typeface="Rubik"/>
              </a:rPr>
              <a:t>Initial Plan From Week 1 - 6</a:t>
            </a:r>
          </a:p>
          <a:p>
            <a:endParaRPr lang="en-US">
              <a:cs typeface="Rubik"/>
            </a:endParaRPr>
          </a:p>
        </p:txBody>
      </p:sp>
      <p:sp>
        <p:nvSpPr>
          <p:cNvPr id="3" name="Content Placeholder 2">
            <a:extLst>
              <a:ext uri="{FF2B5EF4-FFF2-40B4-BE49-F238E27FC236}">
                <a16:creationId xmlns:a16="http://schemas.microsoft.com/office/drawing/2014/main" id="{A9E4214F-D7FB-4201-8B00-A9BBA7F0AFF3}"/>
              </a:ext>
            </a:extLst>
          </p:cNvPr>
          <p:cNvSpPr>
            <a:spLocks noGrp="1"/>
          </p:cNvSpPr>
          <p:nvPr>
            <p:ph idx="1"/>
          </p:nvPr>
        </p:nvSpPr>
        <p:spPr>
          <a:xfrm>
            <a:off x="677334" y="1570039"/>
            <a:ext cx="8596668" cy="3880773"/>
          </a:xfrm>
        </p:spPr>
        <p:txBody>
          <a:bodyPr vert="horz" lIns="91440" tIns="45720" rIns="91440" bIns="45720" rtlCol="0" anchor="t">
            <a:normAutofit/>
          </a:bodyPr>
          <a:lstStyle/>
          <a:p>
            <a:r>
              <a:rPr lang="en-US">
                <a:cs typeface="Rubik"/>
              </a:rPr>
              <a:t>Come out with a </a:t>
            </a:r>
            <a:r>
              <a:rPr lang="en-US" b="1">
                <a:cs typeface="Rubik"/>
              </a:rPr>
              <a:t>prototype</a:t>
            </a:r>
            <a:r>
              <a:rPr lang="en-US">
                <a:cs typeface="Rubik"/>
              </a:rPr>
              <a:t> for the system</a:t>
            </a:r>
          </a:p>
          <a:p>
            <a:endParaRPr lang="en-US">
              <a:cs typeface="Rubik"/>
            </a:endParaRPr>
          </a:p>
          <a:p>
            <a:r>
              <a:rPr lang="en-US" b="1">
                <a:cs typeface="Rubik"/>
              </a:rPr>
              <a:t>Finalize</a:t>
            </a:r>
            <a:r>
              <a:rPr lang="en-US">
                <a:cs typeface="Rubik"/>
              </a:rPr>
              <a:t> </a:t>
            </a:r>
            <a:r>
              <a:rPr lang="en-US" b="1">
                <a:cs typeface="Rubik"/>
              </a:rPr>
              <a:t>system structure </a:t>
            </a:r>
            <a:r>
              <a:rPr lang="en-US">
                <a:cs typeface="Rubik"/>
              </a:rPr>
              <a:t>and database design</a:t>
            </a:r>
            <a:endParaRPr lang="en-US" b="1">
              <a:cs typeface="Rubik"/>
            </a:endParaRPr>
          </a:p>
          <a:p>
            <a:endParaRPr lang="en-US">
              <a:cs typeface="Rubik"/>
            </a:endParaRPr>
          </a:p>
          <a:p>
            <a:r>
              <a:rPr lang="en-US">
                <a:cs typeface="Rubik"/>
              </a:rPr>
              <a:t>Complete </a:t>
            </a:r>
            <a:r>
              <a:rPr lang="en-US" b="1">
                <a:cs typeface="Rubik"/>
              </a:rPr>
              <a:t>database implementation </a:t>
            </a:r>
            <a:r>
              <a:rPr lang="en-US">
                <a:cs typeface="Rubik"/>
              </a:rPr>
              <a:t>and finalize front end design</a:t>
            </a:r>
            <a:endParaRPr lang="en-US"/>
          </a:p>
          <a:p>
            <a:endParaRPr lang="en-US">
              <a:cs typeface="Rubik"/>
            </a:endParaRPr>
          </a:p>
          <a:p>
            <a:r>
              <a:rPr lang="en-US" b="1">
                <a:cs typeface="Rubik"/>
              </a:rPr>
              <a:t>Partial integration </a:t>
            </a:r>
            <a:r>
              <a:rPr lang="en-US">
                <a:cs typeface="Rubik"/>
              </a:rPr>
              <a:t>of both front-end and back-end</a:t>
            </a:r>
            <a:endParaRPr lang="en-US"/>
          </a:p>
          <a:p>
            <a:endParaRPr lang="en-US">
              <a:cs typeface="Rubik"/>
            </a:endParaRPr>
          </a:p>
        </p:txBody>
      </p:sp>
    </p:spTree>
    <p:extLst>
      <p:ext uri="{BB962C8B-B14F-4D97-AF65-F5344CB8AC3E}">
        <p14:creationId xmlns:p14="http://schemas.microsoft.com/office/powerpoint/2010/main" val="2244449890"/>
      </p:ext>
    </p:extLst>
  </p:cSld>
  <p:clrMapOvr>
    <a:masterClrMapping/>
  </p:clrMapOvr>
</p:sld>
</file>

<file path=ppt/theme/theme1.xml><?xml version="1.0" encoding="utf-8"?>
<a:theme xmlns:a="http://schemas.openxmlformats.org/drawingml/2006/main" name="Facet">
  <a:themeElements>
    <a:clrScheme name="NYP">
      <a:dk1>
        <a:srgbClr val="252525"/>
      </a:dk1>
      <a:lt1>
        <a:srgbClr val="FFFFFF"/>
      </a:lt1>
      <a:dk2>
        <a:srgbClr val="696464"/>
      </a:dk2>
      <a:lt2>
        <a:srgbClr val="E9E5DC"/>
      </a:lt2>
      <a:accent1>
        <a:srgbClr val="0851A1"/>
      </a:accent1>
      <a:accent2>
        <a:srgbClr val="E32624"/>
      </a:accent2>
      <a:accent3>
        <a:srgbClr val="496F9F"/>
      </a:accent3>
      <a:accent4>
        <a:srgbClr val="DF685D"/>
      </a:accent4>
      <a:accent5>
        <a:srgbClr val="81848F"/>
      </a:accent5>
      <a:accent6>
        <a:srgbClr val="927677"/>
      </a:accent6>
      <a:hlink>
        <a:srgbClr val="01A2A9"/>
      </a:hlink>
      <a:folHlink>
        <a:srgbClr val="96A9A9"/>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eek 6 Presentation" id="{314E351A-E19A-5C45-BD97-D20CFBFB8FFC}" vid="{C83A038C-4DD9-7444-B116-45D7DC9946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285</TotalTime>
  <Words>1463</Words>
  <Application>Microsoft Macintosh PowerPoint</Application>
  <PresentationFormat>Widescreen</PresentationFormat>
  <Paragraphs>296</Paragraphs>
  <Slides>69</Slides>
  <Notes>54</Notes>
  <HiddenSlides>52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69</vt:i4>
      </vt:variant>
    </vt:vector>
  </HeadingPairs>
  <TitlesOfParts>
    <vt:vector size="75" baseType="lpstr">
      <vt:lpstr>Arial</vt:lpstr>
      <vt:lpstr>Calibri</vt:lpstr>
      <vt:lpstr>Franklin Gothic Book</vt:lpstr>
      <vt:lpstr>Rubik</vt:lpstr>
      <vt:lpstr>Wingdings 3</vt:lpstr>
      <vt:lpstr>Facet</vt:lpstr>
      <vt:lpstr>FYPJ  Final Presentation</vt:lpstr>
      <vt:lpstr>Project Background</vt:lpstr>
      <vt:lpstr>Proposed Solution</vt:lpstr>
      <vt:lpstr>Biggest Changes</vt:lpstr>
      <vt:lpstr>System Diagram </vt:lpstr>
      <vt:lpstr>Schema Diagram</vt:lpstr>
      <vt:lpstr>Work/Feature Allocation</vt:lpstr>
      <vt:lpstr>Demo</vt:lpstr>
      <vt:lpstr>Initial Plan From Week 1 - 6 </vt:lpstr>
      <vt:lpstr>Work Done From Week 1 -3</vt:lpstr>
      <vt:lpstr>PowerPoint Presentation</vt:lpstr>
      <vt:lpstr>PowerPoint Presentation</vt:lpstr>
      <vt:lpstr>Work Done from Week 3 - 6</vt:lpstr>
      <vt:lpstr>Work Plan for Week 6 - 12</vt:lpstr>
      <vt:lpstr>Challenges</vt:lpstr>
      <vt:lpstr>Overcoming these Challenges</vt:lpstr>
      <vt:lpstr>Thank you!</vt:lpstr>
      <vt:lpstr>Job Scope </vt:lpstr>
      <vt:lpstr>Job Scope </vt:lpstr>
      <vt:lpstr>Job Distribution </vt:lpstr>
      <vt:lpstr>Job Distribution</vt:lpstr>
      <vt:lpstr>Use Case Diagram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Usability Heuristics &amp;  GUI Proposal</dc:title>
  <dc:creator>SURESH KUMAR BALAVIGNESH</dc:creator>
  <cp:lastModifiedBy>SURESH KUMAR BALAVIGNESH</cp:lastModifiedBy>
  <cp:revision>8</cp:revision>
  <dcterms:created xsi:type="dcterms:W3CDTF">2020-09-18T01:06:30Z</dcterms:created>
  <dcterms:modified xsi:type="dcterms:W3CDTF">2020-11-22T16:02:35Z</dcterms:modified>
</cp:coreProperties>
</file>